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9" r:id="rId7"/>
    <p:sldId id="258" r:id="rId8"/>
    <p:sldId id="274" r:id="rId9"/>
    <p:sldId id="266" r:id="rId10"/>
    <p:sldId id="262" r:id="rId11"/>
    <p:sldId id="271" r:id="rId12"/>
    <p:sldId id="272" r:id="rId13"/>
    <p:sldId id="273" r:id="rId14"/>
    <p:sldId id="277" r:id="rId15"/>
    <p:sldId id="280" r:id="rId16"/>
    <p:sldId id="281" r:id="rId17"/>
    <p:sldId id="276" r:id="rId18"/>
    <p:sldId id="261" r:id="rId19"/>
    <p:sldId id="265" r:id="rId20"/>
    <p:sldId id="264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DED0B-D500-49FD-8664-6B24ED84EE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897C2-9CEC-46BB-AD84-C4F5E77C67D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Basisdeel: </a:t>
          </a:r>
          <a:endParaRPr lang="en-US"/>
        </a:p>
      </dgm:t>
    </dgm:pt>
    <dgm:pt modelId="{708CA30E-CD4D-43C6-8698-DDF1F90B76CA}" type="parTrans" cxnId="{B52CDBFC-17FE-4012-BB5D-95E3548335AF}">
      <dgm:prSet/>
      <dgm:spPr/>
      <dgm:t>
        <a:bodyPr/>
        <a:lstStyle/>
        <a:p>
          <a:endParaRPr lang="en-US"/>
        </a:p>
      </dgm:t>
    </dgm:pt>
    <dgm:pt modelId="{2F90AA71-1DB3-4ED2-A837-97368F26B23C}" type="sibTrans" cxnId="{B52CDBFC-17FE-4012-BB5D-95E3548335AF}">
      <dgm:prSet/>
      <dgm:spPr/>
      <dgm:t>
        <a:bodyPr/>
        <a:lstStyle/>
        <a:p>
          <a:endParaRPr lang="en-US"/>
        </a:p>
      </dgm:t>
    </dgm:pt>
    <dgm:pt modelId="{8B875FC2-25C3-43E6-894A-6A2CDA7830C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KT1: triëren</a:t>
          </a:r>
          <a:endParaRPr lang="en-US" dirty="0"/>
        </a:p>
      </dgm:t>
    </dgm:pt>
    <dgm:pt modelId="{B900F358-FB94-4286-B487-51169C7AB420}" type="parTrans" cxnId="{0B9E7E43-9C99-4B1D-96E8-D5F06D294932}">
      <dgm:prSet/>
      <dgm:spPr/>
      <dgm:t>
        <a:bodyPr/>
        <a:lstStyle/>
        <a:p>
          <a:endParaRPr lang="en-US"/>
        </a:p>
      </dgm:t>
    </dgm:pt>
    <dgm:pt modelId="{70C7AFD8-4FD3-4A06-978B-EAAF68E2E88A}" type="sibTrans" cxnId="{0B9E7E43-9C99-4B1D-96E8-D5F06D294932}">
      <dgm:prSet/>
      <dgm:spPr/>
      <dgm:t>
        <a:bodyPr/>
        <a:lstStyle/>
        <a:p>
          <a:endParaRPr lang="en-US"/>
        </a:p>
      </dgm:t>
    </dgm:pt>
    <dgm:pt modelId="{11730136-15BA-487C-A753-62D5EA70FD0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KT2: handelen in het kader van de individuele gezondheidszorg</a:t>
          </a:r>
          <a:endParaRPr lang="en-US" dirty="0"/>
        </a:p>
      </dgm:t>
    </dgm:pt>
    <dgm:pt modelId="{1407B454-89F6-4C4F-BBFF-7ED428EA0CD8}" type="parTrans" cxnId="{898AD8F5-0577-48FA-B3D2-06485AA3A606}">
      <dgm:prSet/>
      <dgm:spPr/>
      <dgm:t>
        <a:bodyPr/>
        <a:lstStyle/>
        <a:p>
          <a:endParaRPr lang="en-US"/>
        </a:p>
      </dgm:t>
    </dgm:pt>
    <dgm:pt modelId="{94652006-B149-4358-B8A0-0ED0058F0B08}" type="sibTrans" cxnId="{898AD8F5-0577-48FA-B3D2-06485AA3A606}">
      <dgm:prSet/>
      <dgm:spPr/>
      <dgm:t>
        <a:bodyPr/>
        <a:lstStyle/>
        <a:p>
          <a:endParaRPr lang="en-US"/>
        </a:p>
      </dgm:t>
    </dgm:pt>
    <dgm:pt modelId="{4CF45C5E-428E-42C6-B784-F48665C6934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KT3: Praktijkvoering</a:t>
          </a:r>
          <a:endParaRPr lang="en-US" dirty="0"/>
        </a:p>
      </dgm:t>
    </dgm:pt>
    <dgm:pt modelId="{5F80F5D0-B593-4914-8784-622CDD37EDEE}" type="parTrans" cxnId="{E9E2AA52-5BE3-4F1C-8295-2000B9C5B474}">
      <dgm:prSet/>
      <dgm:spPr/>
      <dgm:t>
        <a:bodyPr/>
        <a:lstStyle/>
        <a:p>
          <a:endParaRPr lang="en-US"/>
        </a:p>
      </dgm:t>
    </dgm:pt>
    <dgm:pt modelId="{88F226DC-6100-43FA-9CA0-F08C7FA6596C}" type="sibTrans" cxnId="{E9E2AA52-5BE3-4F1C-8295-2000B9C5B474}">
      <dgm:prSet/>
      <dgm:spPr/>
      <dgm:t>
        <a:bodyPr/>
        <a:lstStyle/>
        <a:p>
          <a:endParaRPr lang="en-US"/>
        </a:p>
      </dgm:t>
    </dgm:pt>
    <dgm:pt modelId="{1D0119D0-8D69-4264-B93E-FC5FC797DA0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KT4: Werken aan kwaliteit en deskundigheid</a:t>
          </a:r>
          <a:endParaRPr lang="en-US" dirty="0"/>
        </a:p>
      </dgm:t>
    </dgm:pt>
    <dgm:pt modelId="{FE13B982-422E-4AFC-B036-5BFA7917C58E}" type="parTrans" cxnId="{6E295F49-1626-42B4-8FB7-9F01820C80E1}">
      <dgm:prSet/>
      <dgm:spPr/>
      <dgm:t>
        <a:bodyPr/>
        <a:lstStyle/>
        <a:p>
          <a:endParaRPr lang="en-US"/>
        </a:p>
      </dgm:t>
    </dgm:pt>
    <dgm:pt modelId="{D4A2850F-D68B-4ADE-974F-0C31AD1C4747}" type="sibTrans" cxnId="{6E295F49-1626-42B4-8FB7-9F01820C80E1}">
      <dgm:prSet/>
      <dgm:spPr/>
      <dgm:t>
        <a:bodyPr/>
        <a:lstStyle/>
        <a:p>
          <a:endParaRPr lang="en-US"/>
        </a:p>
      </dgm:t>
    </dgm:pt>
    <dgm:pt modelId="{660CEA1D-F032-49F5-9836-40E0D8E20FD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Generiek: </a:t>
          </a:r>
          <a:endParaRPr lang="en-US"/>
        </a:p>
      </dgm:t>
    </dgm:pt>
    <dgm:pt modelId="{73D0E5E0-DC8D-4F2D-BA0C-1BD919283908}" type="parTrans" cxnId="{5F0A09C7-5644-44A1-8286-5D5AA5C6F83F}">
      <dgm:prSet/>
      <dgm:spPr/>
      <dgm:t>
        <a:bodyPr/>
        <a:lstStyle/>
        <a:p>
          <a:endParaRPr lang="en-US"/>
        </a:p>
      </dgm:t>
    </dgm:pt>
    <dgm:pt modelId="{CF8A8338-7BD1-4CBA-ADC1-C15EF2368B07}" type="sibTrans" cxnId="{5F0A09C7-5644-44A1-8286-5D5AA5C6F83F}">
      <dgm:prSet/>
      <dgm:spPr/>
      <dgm:t>
        <a:bodyPr/>
        <a:lstStyle/>
        <a:p>
          <a:endParaRPr lang="en-US"/>
        </a:p>
      </dgm:t>
    </dgm:pt>
    <dgm:pt modelId="{F6852295-5851-4499-A205-8FBD15E13B0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nederlands</a:t>
          </a:r>
          <a:r>
            <a:rPr lang="nl-NL" dirty="0"/>
            <a:t>, </a:t>
          </a:r>
          <a:r>
            <a:rPr lang="nl-NL" dirty="0" err="1"/>
            <a:t>engels</a:t>
          </a:r>
          <a:r>
            <a:rPr lang="nl-NL" dirty="0"/>
            <a:t>, rekenen en burgerschap (</a:t>
          </a:r>
          <a:r>
            <a:rPr lang="nl-NL" dirty="0" err="1"/>
            <a:t>incl</a:t>
          </a:r>
          <a:r>
            <a:rPr lang="nl-NL" dirty="0"/>
            <a:t> LOB en sport)</a:t>
          </a:r>
          <a:endParaRPr lang="en-US" dirty="0"/>
        </a:p>
      </dgm:t>
    </dgm:pt>
    <dgm:pt modelId="{F366F196-664B-42EC-9BFA-A4808B8E85FA}" type="parTrans" cxnId="{C610F7C9-E5DE-4738-BBED-2472F97C6554}">
      <dgm:prSet/>
      <dgm:spPr/>
      <dgm:t>
        <a:bodyPr/>
        <a:lstStyle/>
        <a:p>
          <a:endParaRPr lang="en-US"/>
        </a:p>
      </dgm:t>
    </dgm:pt>
    <dgm:pt modelId="{8B5C7644-80BA-498B-A474-28C09F235DA5}" type="sibTrans" cxnId="{C610F7C9-E5DE-4738-BBED-2472F97C6554}">
      <dgm:prSet/>
      <dgm:spPr/>
      <dgm:t>
        <a:bodyPr/>
        <a:lstStyle/>
        <a:p>
          <a:endParaRPr lang="en-US"/>
        </a:p>
      </dgm:t>
    </dgm:pt>
    <dgm:pt modelId="{460DBD47-6B54-4D85-93C5-4466CC9D6BA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Keuzedelen:</a:t>
          </a:r>
          <a:endParaRPr lang="en-US"/>
        </a:p>
      </dgm:t>
    </dgm:pt>
    <dgm:pt modelId="{48A6B7C9-CBFF-4C83-803F-6DD5F783F281}" type="parTrans" cxnId="{728127B0-FA47-4C6D-9807-741E1AC44E89}">
      <dgm:prSet/>
      <dgm:spPr/>
      <dgm:t>
        <a:bodyPr/>
        <a:lstStyle/>
        <a:p>
          <a:endParaRPr lang="en-US"/>
        </a:p>
      </dgm:t>
    </dgm:pt>
    <dgm:pt modelId="{DFF67ED8-193E-44D4-9F02-C048E30EC70A}" type="sibTrans" cxnId="{728127B0-FA47-4C6D-9807-741E1AC44E89}">
      <dgm:prSet/>
      <dgm:spPr/>
      <dgm:t>
        <a:bodyPr/>
        <a:lstStyle/>
        <a:p>
          <a:endParaRPr lang="en-US"/>
        </a:p>
      </dgm:t>
    </dgm:pt>
    <dgm:pt modelId="{8F005735-6A86-4DE4-8DD0-E6383A4F2D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Geneesmiddelenkennis</a:t>
          </a:r>
          <a:r>
            <a:rPr lang="en-US" dirty="0"/>
            <a:t> (</a:t>
          </a:r>
          <a:r>
            <a:rPr lang="en-US" dirty="0" err="1"/>
            <a:t>keuze</a:t>
          </a:r>
          <a:r>
            <a:rPr lang="en-US" dirty="0"/>
            <a:t> 1)</a:t>
          </a:r>
        </a:p>
      </dgm:t>
    </dgm:pt>
    <dgm:pt modelId="{BED7E587-7A61-4CEE-BF79-586378B0A4A6}" type="parTrans" cxnId="{C74EB271-B3E3-4AF9-B864-84DB0BE1AE8C}">
      <dgm:prSet/>
      <dgm:spPr/>
      <dgm:t>
        <a:bodyPr/>
        <a:lstStyle/>
        <a:p>
          <a:endParaRPr lang="en-US"/>
        </a:p>
      </dgm:t>
    </dgm:pt>
    <dgm:pt modelId="{E3FB4ADE-EA56-4135-9A4B-A74D87E411E2}" type="sibTrans" cxnId="{C74EB271-B3E3-4AF9-B864-84DB0BE1AE8C}">
      <dgm:prSet/>
      <dgm:spPr/>
      <dgm:t>
        <a:bodyPr/>
        <a:lstStyle/>
        <a:p>
          <a:endParaRPr lang="en-US"/>
        </a:p>
      </dgm:t>
    </dgm:pt>
    <dgm:pt modelId="{BC0481F2-0B19-41EA-AC82-305D2E5B21E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Voorbereiding HBO (keuze 2)</a:t>
          </a:r>
          <a:endParaRPr lang="en-US" dirty="0"/>
        </a:p>
      </dgm:t>
    </dgm:pt>
    <dgm:pt modelId="{BB5C6F73-92FA-4AA8-A22B-82F9D63447F2}" type="parTrans" cxnId="{C55466F3-1D7D-4D3F-AEB6-2F865B49CC30}">
      <dgm:prSet/>
      <dgm:spPr/>
      <dgm:t>
        <a:bodyPr/>
        <a:lstStyle/>
        <a:p>
          <a:endParaRPr lang="en-US"/>
        </a:p>
      </dgm:t>
    </dgm:pt>
    <dgm:pt modelId="{DDDCF356-E060-435C-BFFA-5D5E20381A73}" type="sibTrans" cxnId="{C55466F3-1D7D-4D3F-AEB6-2F865B49CC30}">
      <dgm:prSet/>
      <dgm:spPr/>
      <dgm:t>
        <a:bodyPr/>
        <a:lstStyle/>
        <a:p>
          <a:endParaRPr lang="en-US"/>
        </a:p>
      </dgm:t>
    </dgm:pt>
    <dgm:pt modelId="{5199E1D7-5FA8-4047-9C21-BF6ABBBEE87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Eerstelijn</a:t>
          </a:r>
          <a:r>
            <a:rPr lang="nl-NL" dirty="0"/>
            <a:t> en ketenzorg (keuze 3)</a:t>
          </a:r>
          <a:endParaRPr lang="en-US" dirty="0"/>
        </a:p>
      </dgm:t>
    </dgm:pt>
    <dgm:pt modelId="{33A69EB2-4E83-42FD-BD50-CDF372458745}" type="parTrans" cxnId="{BBB04ACD-4B98-4161-9F33-94FE61E92423}">
      <dgm:prSet/>
      <dgm:spPr/>
      <dgm:t>
        <a:bodyPr/>
        <a:lstStyle/>
        <a:p>
          <a:endParaRPr lang="en-US"/>
        </a:p>
      </dgm:t>
    </dgm:pt>
    <dgm:pt modelId="{A10EE651-B539-4641-9CB7-515948F0BD7A}" type="sibTrans" cxnId="{BBB04ACD-4B98-4161-9F33-94FE61E92423}">
      <dgm:prSet/>
      <dgm:spPr/>
      <dgm:t>
        <a:bodyPr/>
        <a:lstStyle/>
        <a:p>
          <a:endParaRPr lang="en-US"/>
        </a:p>
      </dgm:t>
    </dgm:pt>
    <dgm:pt modelId="{A7D93EB0-71FB-4E73-A91D-E0A60DAC8D2D}" type="pres">
      <dgm:prSet presAssocID="{DFEDED0B-D500-49FD-8664-6B24ED84EEAF}" presName="linear" presStyleCnt="0">
        <dgm:presLayoutVars>
          <dgm:dir/>
          <dgm:animLvl val="lvl"/>
          <dgm:resizeHandles val="exact"/>
        </dgm:presLayoutVars>
      </dgm:prSet>
      <dgm:spPr/>
    </dgm:pt>
    <dgm:pt modelId="{EA2B04DD-0037-4C14-84E4-A2FC0F52BE5F}" type="pres">
      <dgm:prSet presAssocID="{0EB897C2-9CEC-46BB-AD84-C4F5E77C67D0}" presName="parentLin" presStyleCnt="0"/>
      <dgm:spPr/>
    </dgm:pt>
    <dgm:pt modelId="{E295DEA4-BFAC-44EB-A1DA-C26DC2823042}" type="pres">
      <dgm:prSet presAssocID="{0EB897C2-9CEC-46BB-AD84-C4F5E77C67D0}" presName="parentLeftMargin" presStyleLbl="node1" presStyleIdx="0" presStyleCnt="3"/>
      <dgm:spPr/>
    </dgm:pt>
    <dgm:pt modelId="{849C34E1-3D33-4955-AC53-08EC88AF8605}" type="pres">
      <dgm:prSet presAssocID="{0EB897C2-9CEC-46BB-AD84-C4F5E77C67D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07486F6-EA4D-45C8-A326-F81949DE5B5D}" type="pres">
      <dgm:prSet presAssocID="{0EB897C2-9CEC-46BB-AD84-C4F5E77C67D0}" presName="negativeSpace" presStyleCnt="0"/>
      <dgm:spPr/>
    </dgm:pt>
    <dgm:pt modelId="{DA464EEC-5453-4BDA-A056-70DED815524C}" type="pres">
      <dgm:prSet presAssocID="{0EB897C2-9CEC-46BB-AD84-C4F5E77C67D0}" presName="childText" presStyleLbl="conFgAcc1" presStyleIdx="0" presStyleCnt="3" custLinFactNeighborX="80" custLinFactNeighborY="-13734">
        <dgm:presLayoutVars>
          <dgm:bulletEnabled val="1"/>
        </dgm:presLayoutVars>
      </dgm:prSet>
      <dgm:spPr/>
    </dgm:pt>
    <dgm:pt modelId="{5701D0FA-3356-4C28-8158-13AD6BD2BFCB}" type="pres">
      <dgm:prSet presAssocID="{2F90AA71-1DB3-4ED2-A837-97368F26B23C}" presName="spaceBetweenRectangles" presStyleCnt="0"/>
      <dgm:spPr/>
    </dgm:pt>
    <dgm:pt modelId="{B8C8D16A-28D1-498E-AA77-1204A651A23E}" type="pres">
      <dgm:prSet presAssocID="{660CEA1D-F032-49F5-9836-40E0D8E20FD0}" presName="parentLin" presStyleCnt="0"/>
      <dgm:spPr/>
    </dgm:pt>
    <dgm:pt modelId="{5E8A1CF7-DFAA-4C5E-842F-28E33858D2B9}" type="pres">
      <dgm:prSet presAssocID="{660CEA1D-F032-49F5-9836-40E0D8E20FD0}" presName="parentLeftMargin" presStyleLbl="node1" presStyleIdx="0" presStyleCnt="3"/>
      <dgm:spPr/>
    </dgm:pt>
    <dgm:pt modelId="{52719AE2-545E-40CD-AA06-011316C3C747}" type="pres">
      <dgm:prSet presAssocID="{660CEA1D-F032-49F5-9836-40E0D8E20FD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2603110-FCE5-4E01-A49B-D4988C1993EF}" type="pres">
      <dgm:prSet presAssocID="{660CEA1D-F032-49F5-9836-40E0D8E20FD0}" presName="negativeSpace" presStyleCnt="0"/>
      <dgm:spPr/>
    </dgm:pt>
    <dgm:pt modelId="{9B63DBB0-7FFC-405E-9632-3B39AD2D960D}" type="pres">
      <dgm:prSet presAssocID="{660CEA1D-F032-49F5-9836-40E0D8E20FD0}" presName="childText" presStyleLbl="conFgAcc1" presStyleIdx="1" presStyleCnt="3">
        <dgm:presLayoutVars>
          <dgm:bulletEnabled val="1"/>
        </dgm:presLayoutVars>
      </dgm:prSet>
      <dgm:spPr/>
    </dgm:pt>
    <dgm:pt modelId="{1C138308-EC77-4148-8BB3-ED32ACD1903E}" type="pres">
      <dgm:prSet presAssocID="{CF8A8338-7BD1-4CBA-ADC1-C15EF2368B07}" presName="spaceBetweenRectangles" presStyleCnt="0"/>
      <dgm:spPr/>
    </dgm:pt>
    <dgm:pt modelId="{7481E171-8F9D-475E-91E9-93BE9B88E753}" type="pres">
      <dgm:prSet presAssocID="{460DBD47-6B54-4D85-93C5-4466CC9D6BAF}" presName="parentLin" presStyleCnt="0"/>
      <dgm:spPr/>
    </dgm:pt>
    <dgm:pt modelId="{BDE72554-6E34-450A-B5DB-2DFE60C5A2B3}" type="pres">
      <dgm:prSet presAssocID="{460DBD47-6B54-4D85-93C5-4466CC9D6BAF}" presName="parentLeftMargin" presStyleLbl="node1" presStyleIdx="1" presStyleCnt="3"/>
      <dgm:spPr/>
    </dgm:pt>
    <dgm:pt modelId="{E473DC36-4836-4DB2-B6E4-4C0AA4700A7F}" type="pres">
      <dgm:prSet presAssocID="{460DBD47-6B54-4D85-93C5-4466CC9D6BA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A8D811B-A9FF-4187-B3D0-6AFCE8920529}" type="pres">
      <dgm:prSet presAssocID="{460DBD47-6B54-4D85-93C5-4466CC9D6BAF}" presName="negativeSpace" presStyleCnt="0"/>
      <dgm:spPr/>
    </dgm:pt>
    <dgm:pt modelId="{83745397-B791-40A5-B9E7-10CE2234B42D}" type="pres">
      <dgm:prSet presAssocID="{460DBD47-6B54-4D85-93C5-4466CC9D6BA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0E06101-B492-4D1D-9612-E9BACA47B848}" type="presOf" srcId="{8B875FC2-25C3-43E6-894A-6A2CDA7830C4}" destId="{DA464EEC-5453-4BDA-A056-70DED815524C}" srcOrd="0" destOrd="0" presId="urn:microsoft.com/office/officeart/2005/8/layout/list1"/>
    <dgm:cxn modelId="{1C386803-C035-4C22-A02F-C67685A990EC}" type="presOf" srcId="{1D0119D0-8D69-4264-B93E-FC5FC797DA09}" destId="{DA464EEC-5453-4BDA-A056-70DED815524C}" srcOrd="0" destOrd="3" presId="urn:microsoft.com/office/officeart/2005/8/layout/list1"/>
    <dgm:cxn modelId="{66073612-488C-42B6-99B7-BAC8D2B68ABE}" type="presOf" srcId="{4CF45C5E-428E-42C6-B784-F48665C69344}" destId="{DA464EEC-5453-4BDA-A056-70DED815524C}" srcOrd="0" destOrd="2" presId="urn:microsoft.com/office/officeart/2005/8/layout/list1"/>
    <dgm:cxn modelId="{33D96D2A-EC68-47AC-948B-875471D1D3AA}" type="presOf" srcId="{0EB897C2-9CEC-46BB-AD84-C4F5E77C67D0}" destId="{849C34E1-3D33-4955-AC53-08EC88AF8605}" srcOrd="1" destOrd="0" presId="urn:microsoft.com/office/officeart/2005/8/layout/list1"/>
    <dgm:cxn modelId="{30C22530-7888-477C-A944-0766D2CACA53}" type="presOf" srcId="{5199E1D7-5FA8-4047-9C21-BF6ABBBEE870}" destId="{83745397-B791-40A5-B9E7-10CE2234B42D}" srcOrd="0" destOrd="2" presId="urn:microsoft.com/office/officeart/2005/8/layout/list1"/>
    <dgm:cxn modelId="{E8D8D637-DCEA-43D0-A6B2-44246E1B1BAA}" type="presOf" srcId="{DFEDED0B-D500-49FD-8664-6B24ED84EEAF}" destId="{A7D93EB0-71FB-4E73-A91D-E0A60DAC8D2D}" srcOrd="0" destOrd="0" presId="urn:microsoft.com/office/officeart/2005/8/layout/list1"/>
    <dgm:cxn modelId="{0B9E7E43-9C99-4B1D-96E8-D5F06D294932}" srcId="{0EB897C2-9CEC-46BB-AD84-C4F5E77C67D0}" destId="{8B875FC2-25C3-43E6-894A-6A2CDA7830C4}" srcOrd="0" destOrd="0" parTransId="{B900F358-FB94-4286-B487-51169C7AB420}" sibTransId="{70C7AFD8-4FD3-4A06-978B-EAAF68E2E88A}"/>
    <dgm:cxn modelId="{6E295F49-1626-42B4-8FB7-9F01820C80E1}" srcId="{0EB897C2-9CEC-46BB-AD84-C4F5E77C67D0}" destId="{1D0119D0-8D69-4264-B93E-FC5FC797DA09}" srcOrd="3" destOrd="0" parTransId="{FE13B982-422E-4AFC-B036-5BFA7917C58E}" sibTransId="{D4A2850F-D68B-4ADE-974F-0C31AD1C4747}"/>
    <dgm:cxn modelId="{C74EB271-B3E3-4AF9-B864-84DB0BE1AE8C}" srcId="{460DBD47-6B54-4D85-93C5-4466CC9D6BAF}" destId="{8F005735-6A86-4DE4-8DD0-E6383A4F2D63}" srcOrd="0" destOrd="0" parTransId="{BED7E587-7A61-4CEE-BF79-586378B0A4A6}" sibTransId="{E3FB4ADE-EA56-4135-9A4B-A74D87E411E2}"/>
    <dgm:cxn modelId="{E9E2AA52-5BE3-4F1C-8295-2000B9C5B474}" srcId="{0EB897C2-9CEC-46BB-AD84-C4F5E77C67D0}" destId="{4CF45C5E-428E-42C6-B784-F48665C69344}" srcOrd="2" destOrd="0" parTransId="{5F80F5D0-B593-4914-8784-622CDD37EDEE}" sibTransId="{88F226DC-6100-43FA-9CA0-F08C7FA6596C}"/>
    <dgm:cxn modelId="{C066EA56-BDF1-4490-B6D7-805FB77251FC}" type="presOf" srcId="{11730136-15BA-487C-A753-62D5EA70FD08}" destId="{DA464EEC-5453-4BDA-A056-70DED815524C}" srcOrd="0" destOrd="1" presId="urn:microsoft.com/office/officeart/2005/8/layout/list1"/>
    <dgm:cxn modelId="{E4CAAB7F-BEEE-4E4D-BC8D-56EF0E14C975}" type="presOf" srcId="{0EB897C2-9CEC-46BB-AD84-C4F5E77C67D0}" destId="{E295DEA4-BFAC-44EB-A1DA-C26DC2823042}" srcOrd="0" destOrd="0" presId="urn:microsoft.com/office/officeart/2005/8/layout/list1"/>
    <dgm:cxn modelId="{3FE68381-4684-4C8E-AC0A-A627A7E03537}" type="presOf" srcId="{660CEA1D-F032-49F5-9836-40E0D8E20FD0}" destId="{5E8A1CF7-DFAA-4C5E-842F-28E33858D2B9}" srcOrd="0" destOrd="0" presId="urn:microsoft.com/office/officeart/2005/8/layout/list1"/>
    <dgm:cxn modelId="{2F384688-5B7D-4A64-A6B1-2D6D2465C608}" type="presOf" srcId="{660CEA1D-F032-49F5-9836-40E0D8E20FD0}" destId="{52719AE2-545E-40CD-AA06-011316C3C747}" srcOrd="1" destOrd="0" presId="urn:microsoft.com/office/officeart/2005/8/layout/list1"/>
    <dgm:cxn modelId="{320CDCAA-DD87-434C-A76D-9DDB30494929}" type="presOf" srcId="{F6852295-5851-4499-A205-8FBD15E13B05}" destId="{9B63DBB0-7FFC-405E-9632-3B39AD2D960D}" srcOrd="0" destOrd="0" presId="urn:microsoft.com/office/officeart/2005/8/layout/list1"/>
    <dgm:cxn modelId="{728127B0-FA47-4C6D-9807-741E1AC44E89}" srcId="{DFEDED0B-D500-49FD-8664-6B24ED84EEAF}" destId="{460DBD47-6B54-4D85-93C5-4466CC9D6BAF}" srcOrd="2" destOrd="0" parTransId="{48A6B7C9-CBFF-4C83-803F-6DD5F783F281}" sibTransId="{DFF67ED8-193E-44D4-9F02-C048E30EC70A}"/>
    <dgm:cxn modelId="{8BD426BB-E1FA-4AF9-9B29-1BA3A15047FF}" type="presOf" srcId="{460DBD47-6B54-4D85-93C5-4466CC9D6BAF}" destId="{E473DC36-4836-4DB2-B6E4-4C0AA4700A7F}" srcOrd="1" destOrd="0" presId="urn:microsoft.com/office/officeart/2005/8/layout/list1"/>
    <dgm:cxn modelId="{5F0A09C7-5644-44A1-8286-5D5AA5C6F83F}" srcId="{DFEDED0B-D500-49FD-8664-6B24ED84EEAF}" destId="{660CEA1D-F032-49F5-9836-40E0D8E20FD0}" srcOrd="1" destOrd="0" parTransId="{73D0E5E0-DC8D-4F2D-BA0C-1BD919283908}" sibTransId="{CF8A8338-7BD1-4CBA-ADC1-C15EF2368B07}"/>
    <dgm:cxn modelId="{C610F7C9-E5DE-4738-BBED-2472F97C6554}" srcId="{660CEA1D-F032-49F5-9836-40E0D8E20FD0}" destId="{F6852295-5851-4499-A205-8FBD15E13B05}" srcOrd="0" destOrd="0" parTransId="{F366F196-664B-42EC-9BFA-A4808B8E85FA}" sibTransId="{8B5C7644-80BA-498B-A474-28C09F235DA5}"/>
    <dgm:cxn modelId="{EF28F7CB-4766-4AC3-AD6A-B862A3561EB0}" type="presOf" srcId="{8F005735-6A86-4DE4-8DD0-E6383A4F2D63}" destId="{83745397-B791-40A5-B9E7-10CE2234B42D}" srcOrd="0" destOrd="0" presId="urn:microsoft.com/office/officeart/2005/8/layout/list1"/>
    <dgm:cxn modelId="{BBB04ACD-4B98-4161-9F33-94FE61E92423}" srcId="{460DBD47-6B54-4D85-93C5-4466CC9D6BAF}" destId="{5199E1D7-5FA8-4047-9C21-BF6ABBBEE870}" srcOrd="2" destOrd="0" parTransId="{33A69EB2-4E83-42FD-BD50-CDF372458745}" sibTransId="{A10EE651-B539-4641-9CB7-515948F0BD7A}"/>
    <dgm:cxn modelId="{55BA8DCD-56D2-4DD7-8FBF-5D35C603710E}" type="presOf" srcId="{460DBD47-6B54-4D85-93C5-4466CC9D6BAF}" destId="{BDE72554-6E34-450A-B5DB-2DFE60C5A2B3}" srcOrd="0" destOrd="0" presId="urn:microsoft.com/office/officeart/2005/8/layout/list1"/>
    <dgm:cxn modelId="{178B2CEB-038F-4530-8F87-911B2752BA63}" type="presOf" srcId="{BC0481F2-0B19-41EA-AC82-305D2E5B21E9}" destId="{83745397-B791-40A5-B9E7-10CE2234B42D}" srcOrd="0" destOrd="1" presId="urn:microsoft.com/office/officeart/2005/8/layout/list1"/>
    <dgm:cxn modelId="{C55466F3-1D7D-4D3F-AEB6-2F865B49CC30}" srcId="{460DBD47-6B54-4D85-93C5-4466CC9D6BAF}" destId="{BC0481F2-0B19-41EA-AC82-305D2E5B21E9}" srcOrd="1" destOrd="0" parTransId="{BB5C6F73-92FA-4AA8-A22B-82F9D63447F2}" sibTransId="{DDDCF356-E060-435C-BFFA-5D5E20381A73}"/>
    <dgm:cxn modelId="{898AD8F5-0577-48FA-B3D2-06485AA3A606}" srcId="{0EB897C2-9CEC-46BB-AD84-C4F5E77C67D0}" destId="{11730136-15BA-487C-A753-62D5EA70FD08}" srcOrd="1" destOrd="0" parTransId="{1407B454-89F6-4C4F-BBFF-7ED428EA0CD8}" sibTransId="{94652006-B149-4358-B8A0-0ED0058F0B08}"/>
    <dgm:cxn modelId="{B52CDBFC-17FE-4012-BB5D-95E3548335AF}" srcId="{DFEDED0B-D500-49FD-8664-6B24ED84EEAF}" destId="{0EB897C2-9CEC-46BB-AD84-C4F5E77C67D0}" srcOrd="0" destOrd="0" parTransId="{708CA30E-CD4D-43C6-8698-DDF1F90B76CA}" sibTransId="{2F90AA71-1DB3-4ED2-A837-97368F26B23C}"/>
    <dgm:cxn modelId="{952AA1A7-7954-45D5-AE52-92DD92C3B459}" type="presParOf" srcId="{A7D93EB0-71FB-4E73-A91D-E0A60DAC8D2D}" destId="{EA2B04DD-0037-4C14-84E4-A2FC0F52BE5F}" srcOrd="0" destOrd="0" presId="urn:microsoft.com/office/officeart/2005/8/layout/list1"/>
    <dgm:cxn modelId="{75D97D63-F86A-4130-B8ED-7AD9CC069EAF}" type="presParOf" srcId="{EA2B04DD-0037-4C14-84E4-A2FC0F52BE5F}" destId="{E295DEA4-BFAC-44EB-A1DA-C26DC2823042}" srcOrd="0" destOrd="0" presId="urn:microsoft.com/office/officeart/2005/8/layout/list1"/>
    <dgm:cxn modelId="{97530C4D-D68B-42B7-8007-A63AFE229667}" type="presParOf" srcId="{EA2B04DD-0037-4C14-84E4-A2FC0F52BE5F}" destId="{849C34E1-3D33-4955-AC53-08EC88AF8605}" srcOrd="1" destOrd="0" presId="urn:microsoft.com/office/officeart/2005/8/layout/list1"/>
    <dgm:cxn modelId="{3BDF2A20-3869-4748-9D5C-48F4839B897A}" type="presParOf" srcId="{A7D93EB0-71FB-4E73-A91D-E0A60DAC8D2D}" destId="{207486F6-EA4D-45C8-A326-F81949DE5B5D}" srcOrd="1" destOrd="0" presId="urn:microsoft.com/office/officeart/2005/8/layout/list1"/>
    <dgm:cxn modelId="{0B4DBE42-53DD-411C-BE28-716D894233E4}" type="presParOf" srcId="{A7D93EB0-71FB-4E73-A91D-E0A60DAC8D2D}" destId="{DA464EEC-5453-4BDA-A056-70DED815524C}" srcOrd="2" destOrd="0" presId="urn:microsoft.com/office/officeart/2005/8/layout/list1"/>
    <dgm:cxn modelId="{79935B4C-7FC5-4608-BCB5-6BFB726D68C8}" type="presParOf" srcId="{A7D93EB0-71FB-4E73-A91D-E0A60DAC8D2D}" destId="{5701D0FA-3356-4C28-8158-13AD6BD2BFCB}" srcOrd="3" destOrd="0" presId="urn:microsoft.com/office/officeart/2005/8/layout/list1"/>
    <dgm:cxn modelId="{312ABFB6-69DD-455E-8E3B-C9C7A9FDE99F}" type="presParOf" srcId="{A7D93EB0-71FB-4E73-A91D-E0A60DAC8D2D}" destId="{B8C8D16A-28D1-498E-AA77-1204A651A23E}" srcOrd="4" destOrd="0" presId="urn:microsoft.com/office/officeart/2005/8/layout/list1"/>
    <dgm:cxn modelId="{DB093194-03CC-41F9-8307-36699544EA9C}" type="presParOf" srcId="{B8C8D16A-28D1-498E-AA77-1204A651A23E}" destId="{5E8A1CF7-DFAA-4C5E-842F-28E33858D2B9}" srcOrd="0" destOrd="0" presId="urn:microsoft.com/office/officeart/2005/8/layout/list1"/>
    <dgm:cxn modelId="{2C6E0366-F0C6-486C-8E6B-1F7C44952850}" type="presParOf" srcId="{B8C8D16A-28D1-498E-AA77-1204A651A23E}" destId="{52719AE2-545E-40CD-AA06-011316C3C747}" srcOrd="1" destOrd="0" presId="urn:microsoft.com/office/officeart/2005/8/layout/list1"/>
    <dgm:cxn modelId="{CF8702DB-3B0D-415A-8F62-FA4761DFC0A0}" type="presParOf" srcId="{A7D93EB0-71FB-4E73-A91D-E0A60DAC8D2D}" destId="{02603110-FCE5-4E01-A49B-D4988C1993EF}" srcOrd="5" destOrd="0" presId="urn:microsoft.com/office/officeart/2005/8/layout/list1"/>
    <dgm:cxn modelId="{B6F876DE-D535-4908-BF98-05A6ADC57CEA}" type="presParOf" srcId="{A7D93EB0-71FB-4E73-A91D-E0A60DAC8D2D}" destId="{9B63DBB0-7FFC-405E-9632-3B39AD2D960D}" srcOrd="6" destOrd="0" presId="urn:microsoft.com/office/officeart/2005/8/layout/list1"/>
    <dgm:cxn modelId="{70FFA82E-B213-41F9-A306-D81B038C5EEB}" type="presParOf" srcId="{A7D93EB0-71FB-4E73-A91D-E0A60DAC8D2D}" destId="{1C138308-EC77-4148-8BB3-ED32ACD1903E}" srcOrd="7" destOrd="0" presId="urn:microsoft.com/office/officeart/2005/8/layout/list1"/>
    <dgm:cxn modelId="{1630BE97-87BB-40CA-9883-D27E7F9ACEC4}" type="presParOf" srcId="{A7D93EB0-71FB-4E73-A91D-E0A60DAC8D2D}" destId="{7481E171-8F9D-475E-91E9-93BE9B88E753}" srcOrd="8" destOrd="0" presId="urn:microsoft.com/office/officeart/2005/8/layout/list1"/>
    <dgm:cxn modelId="{04C0C06A-15EA-4A13-A0B2-8F28328A4EB5}" type="presParOf" srcId="{7481E171-8F9D-475E-91E9-93BE9B88E753}" destId="{BDE72554-6E34-450A-B5DB-2DFE60C5A2B3}" srcOrd="0" destOrd="0" presId="urn:microsoft.com/office/officeart/2005/8/layout/list1"/>
    <dgm:cxn modelId="{0959C875-1241-4942-B058-C64F8E923264}" type="presParOf" srcId="{7481E171-8F9D-475E-91E9-93BE9B88E753}" destId="{E473DC36-4836-4DB2-B6E4-4C0AA4700A7F}" srcOrd="1" destOrd="0" presId="urn:microsoft.com/office/officeart/2005/8/layout/list1"/>
    <dgm:cxn modelId="{EDFC45F7-2C45-4420-BDF0-F07DEAA2C356}" type="presParOf" srcId="{A7D93EB0-71FB-4E73-A91D-E0A60DAC8D2D}" destId="{8A8D811B-A9FF-4187-B3D0-6AFCE8920529}" srcOrd="9" destOrd="0" presId="urn:microsoft.com/office/officeart/2005/8/layout/list1"/>
    <dgm:cxn modelId="{E85B22BF-CDF7-4389-822A-4550B24F152F}" type="presParOf" srcId="{A7D93EB0-71FB-4E73-A91D-E0A60DAC8D2D}" destId="{83745397-B791-40A5-B9E7-10CE2234B4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D45924-DC32-46B6-8974-63DA0A4DFD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253690B-B6B8-4C14-9BBC-CD3C7E27A09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Zoekt, selecteert en analyseert informatie t.b.v. een (studie) opdracht</a:t>
          </a:r>
          <a:endParaRPr lang="en-US"/>
        </a:p>
      </dgm:t>
    </dgm:pt>
    <dgm:pt modelId="{95229376-3849-4F0E-8E77-A997F1220BC0}" type="parTrans" cxnId="{F151755C-72A6-48B6-A1E3-BF32C233A6E5}">
      <dgm:prSet/>
      <dgm:spPr/>
      <dgm:t>
        <a:bodyPr/>
        <a:lstStyle/>
        <a:p>
          <a:endParaRPr lang="en-US"/>
        </a:p>
      </dgm:t>
    </dgm:pt>
    <dgm:pt modelId="{5535A015-DED8-4DAA-AA92-01F5DA10E5A0}" type="sibTrans" cxnId="{F151755C-72A6-48B6-A1E3-BF32C233A6E5}">
      <dgm:prSet/>
      <dgm:spPr/>
      <dgm:t>
        <a:bodyPr/>
        <a:lstStyle/>
        <a:p>
          <a:endParaRPr lang="en-US"/>
        </a:p>
      </dgm:t>
    </dgm:pt>
    <dgm:pt modelId="{ED87467D-9D84-4175-A4F8-90642E459C1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Werkt samen in projectgroepen</a:t>
          </a:r>
          <a:endParaRPr lang="en-US"/>
        </a:p>
      </dgm:t>
    </dgm:pt>
    <dgm:pt modelId="{0E00EAA4-31F9-4876-B58B-057EA453AE33}" type="parTrans" cxnId="{9479E48C-D94F-4484-B2D7-2AAEC6BA9B2B}">
      <dgm:prSet/>
      <dgm:spPr/>
      <dgm:t>
        <a:bodyPr/>
        <a:lstStyle/>
        <a:p>
          <a:endParaRPr lang="en-US"/>
        </a:p>
      </dgm:t>
    </dgm:pt>
    <dgm:pt modelId="{F1B0A813-B769-406F-BBDC-81FDD02FC67B}" type="sibTrans" cxnId="{9479E48C-D94F-4484-B2D7-2AAEC6BA9B2B}">
      <dgm:prSet/>
      <dgm:spPr/>
      <dgm:t>
        <a:bodyPr/>
        <a:lstStyle/>
        <a:p>
          <a:endParaRPr lang="en-US"/>
        </a:p>
      </dgm:t>
    </dgm:pt>
    <dgm:pt modelId="{8255326E-250D-4A2F-8AD6-C5EFB246B83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Reflecteert op gedrag en resultaten</a:t>
          </a:r>
          <a:endParaRPr lang="en-US"/>
        </a:p>
      </dgm:t>
    </dgm:pt>
    <dgm:pt modelId="{1FBAB84F-5460-4B28-A6B1-0714E2FCE444}" type="parTrans" cxnId="{48348F5B-3322-4468-B261-70763EA53799}">
      <dgm:prSet/>
      <dgm:spPr/>
      <dgm:t>
        <a:bodyPr/>
        <a:lstStyle/>
        <a:p>
          <a:endParaRPr lang="en-US"/>
        </a:p>
      </dgm:t>
    </dgm:pt>
    <dgm:pt modelId="{79E9F728-45BF-49D9-B9CA-047B6E453177}" type="sibTrans" cxnId="{48348F5B-3322-4468-B261-70763EA53799}">
      <dgm:prSet/>
      <dgm:spPr/>
      <dgm:t>
        <a:bodyPr/>
        <a:lstStyle/>
        <a:p>
          <a:endParaRPr lang="en-US"/>
        </a:p>
      </dgm:t>
    </dgm:pt>
    <dgm:pt modelId="{F2D251AA-33F3-4EF3-9FE3-AD1037058533}" type="pres">
      <dgm:prSet presAssocID="{64D45924-DC32-46B6-8974-63DA0A4DFDAD}" presName="root" presStyleCnt="0">
        <dgm:presLayoutVars>
          <dgm:dir/>
          <dgm:resizeHandles val="exact"/>
        </dgm:presLayoutVars>
      </dgm:prSet>
      <dgm:spPr/>
    </dgm:pt>
    <dgm:pt modelId="{9B504A4E-3600-4D66-B905-A12F46047AE2}" type="pres">
      <dgm:prSet presAssocID="{E253690B-B6B8-4C14-9BBC-CD3C7E27A099}" presName="compNode" presStyleCnt="0"/>
      <dgm:spPr/>
    </dgm:pt>
    <dgm:pt modelId="{9A393ED5-0763-4814-82D3-CAA625616541}" type="pres">
      <dgm:prSet presAssocID="{E253690B-B6B8-4C14-9BBC-CD3C7E27A099}" presName="bgRect" presStyleLbl="bgShp" presStyleIdx="0" presStyleCnt="3"/>
      <dgm:spPr/>
    </dgm:pt>
    <dgm:pt modelId="{B2C90A59-E0EC-43B9-B736-AD2B44A5340A}" type="pres">
      <dgm:prSet presAssocID="{E253690B-B6B8-4C14-9BBC-CD3C7E27A0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2AEFA68-A5A8-4D01-A177-1C65063CD1C4}" type="pres">
      <dgm:prSet presAssocID="{E253690B-B6B8-4C14-9BBC-CD3C7E27A099}" presName="spaceRect" presStyleCnt="0"/>
      <dgm:spPr/>
    </dgm:pt>
    <dgm:pt modelId="{08C017AF-27CD-4B45-99DE-1897FB45AFE0}" type="pres">
      <dgm:prSet presAssocID="{E253690B-B6B8-4C14-9BBC-CD3C7E27A099}" presName="parTx" presStyleLbl="revTx" presStyleIdx="0" presStyleCnt="3">
        <dgm:presLayoutVars>
          <dgm:chMax val="0"/>
          <dgm:chPref val="0"/>
        </dgm:presLayoutVars>
      </dgm:prSet>
      <dgm:spPr/>
    </dgm:pt>
    <dgm:pt modelId="{6CDF7919-1F78-4C45-9059-4EE928740B23}" type="pres">
      <dgm:prSet presAssocID="{5535A015-DED8-4DAA-AA92-01F5DA10E5A0}" presName="sibTrans" presStyleCnt="0"/>
      <dgm:spPr/>
    </dgm:pt>
    <dgm:pt modelId="{2447D0EC-846B-42D8-BEEA-7863A819EF71}" type="pres">
      <dgm:prSet presAssocID="{ED87467D-9D84-4175-A4F8-90642E459C15}" presName="compNode" presStyleCnt="0"/>
      <dgm:spPr/>
    </dgm:pt>
    <dgm:pt modelId="{835E2A31-5B9A-4779-9B07-F0A5C5632A0C}" type="pres">
      <dgm:prSet presAssocID="{ED87467D-9D84-4175-A4F8-90642E459C15}" presName="bgRect" presStyleLbl="bgShp" presStyleIdx="1" presStyleCnt="3"/>
      <dgm:spPr/>
    </dgm:pt>
    <dgm:pt modelId="{E09E4E04-3D15-4EAB-A3A6-42E63F8B2AA7}" type="pres">
      <dgm:prSet presAssocID="{ED87467D-9D84-4175-A4F8-90642E459C1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0FF3579E-79DD-4A50-B0E0-99313E55A353}" type="pres">
      <dgm:prSet presAssocID="{ED87467D-9D84-4175-A4F8-90642E459C15}" presName="spaceRect" presStyleCnt="0"/>
      <dgm:spPr/>
    </dgm:pt>
    <dgm:pt modelId="{B5094A8D-1B7F-4DFB-BEAC-5EA9979684A1}" type="pres">
      <dgm:prSet presAssocID="{ED87467D-9D84-4175-A4F8-90642E459C15}" presName="parTx" presStyleLbl="revTx" presStyleIdx="1" presStyleCnt="3">
        <dgm:presLayoutVars>
          <dgm:chMax val="0"/>
          <dgm:chPref val="0"/>
        </dgm:presLayoutVars>
      </dgm:prSet>
      <dgm:spPr/>
    </dgm:pt>
    <dgm:pt modelId="{7E68DA1A-236F-4FF9-A064-52BA2D2E9FCF}" type="pres">
      <dgm:prSet presAssocID="{F1B0A813-B769-406F-BBDC-81FDD02FC67B}" presName="sibTrans" presStyleCnt="0"/>
      <dgm:spPr/>
    </dgm:pt>
    <dgm:pt modelId="{5A34152D-75F1-4484-9250-95308B1AE725}" type="pres">
      <dgm:prSet presAssocID="{8255326E-250D-4A2F-8AD6-C5EFB246B837}" presName="compNode" presStyleCnt="0"/>
      <dgm:spPr/>
    </dgm:pt>
    <dgm:pt modelId="{B684C045-9A37-40E3-890B-7668BCE09F0F}" type="pres">
      <dgm:prSet presAssocID="{8255326E-250D-4A2F-8AD6-C5EFB246B837}" presName="bgRect" presStyleLbl="bgShp" presStyleIdx="2" presStyleCnt="3"/>
      <dgm:spPr/>
    </dgm:pt>
    <dgm:pt modelId="{A3D9F777-8600-4099-B13D-0E85BFDBB5E3}" type="pres">
      <dgm:prSet presAssocID="{8255326E-250D-4A2F-8AD6-C5EFB246B83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DE44D0D7-171B-459F-95D3-A6FD986DA042}" type="pres">
      <dgm:prSet presAssocID="{8255326E-250D-4A2F-8AD6-C5EFB246B837}" presName="spaceRect" presStyleCnt="0"/>
      <dgm:spPr/>
    </dgm:pt>
    <dgm:pt modelId="{2C845AD2-EC7D-4B94-BCC0-7749BADB318B}" type="pres">
      <dgm:prSet presAssocID="{8255326E-250D-4A2F-8AD6-C5EFB246B83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DD4D82B-B066-4354-B3FF-BD0E6287591D}" type="presOf" srcId="{ED87467D-9D84-4175-A4F8-90642E459C15}" destId="{B5094A8D-1B7F-4DFB-BEAC-5EA9979684A1}" srcOrd="0" destOrd="0" presId="urn:microsoft.com/office/officeart/2018/2/layout/IconVerticalSolidList"/>
    <dgm:cxn modelId="{48348F5B-3322-4468-B261-70763EA53799}" srcId="{64D45924-DC32-46B6-8974-63DA0A4DFDAD}" destId="{8255326E-250D-4A2F-8AD6-C5EFB246B837}" srcOrd="2" destOrd="0" parTransId="{1FBAB84F-5460-4B28-A6B1-0714E2FCE444}" sibTransId="{79E9F728-45BF-49D9-B9CA-047B6E453177}"/>
    <dgm:cxn modelId="{F151755C-72A6-48B6-A1E3-BF32C233A6E5}" srcId="{64D45924-DC32-46B6-8974-63DA0A4DFDAD}" destId="{E253690B-B6B8-4C14-9BBC-CD3C7E27A099}" srcOrd="0" destOrd="0" parTransId="{95229376-3849-4F0E-8E77-A997F1220BC0}" sibTransId="{5535A015-DED8-4DAA-AA92-01F5DA10E5A0}"/>
    <dgm:cxn modelId="{DA73A243-0C44-4317-8DC4-372B9F993258}" type="presOf" srcId="{64D45924-DC32-46B6-8974-63DA0A4DFDAD}" destId="{F2D251AA-33F3-4EF3-9FE3-AD1037058533}" srcOrd="0" destOrd="0" presId="urn:microsoft.com/office/officeart/2018/2/layout/IconVerticalSolidList"/>
    <dgm:cxn modelId="{CD5C0978-8E5B-418E-B31E-8A8E28F352E0}" type="presOf" srcId="{E253690B-B6B8-4C14-9BBC-CD3C7E27A099}" destId="{08C017AF-27CD-4B45-99DE-1897FB45AFE0}" srcOrd="0" destOrd="0" presId="urn:microsoft.com/office/officeart/2018/2/layout/IconVerticalSolidList"/>
    <dgm:cxn modelId="{9479E48C-D94F-4484-B2D7-2AAEC6BA9B2B}" srcId="{64D45924-DC32-46B6-8974-63DA0A4DFDAD}" destId="{ED87467D-9D84-4175-A4F8-90642E459C15}" srcOrd="1" destOrd="0" parTransId="{0E00EAA4-31F9-4876-B58B-057EA453AE33}" sibTransId="{F1B0A813-B769-406F-BBDC-81FDD02FC67B}"/>
    <dgm:cxn modelId="{0C6FF7BD-9456-428C-B54D-886BF691E20F}" type="presOf" srcId="{8255326E-250D-4A2F-8AD6-C5EFB246B837}" destId="{2C845AD2-EC7D-4B94-BCC0-7749BADB318B}" srcOrd="0" destOrd="0" presId="urn:microsoft.com/office/officeart/2018/2/layout/IconVerticalSolidList"/>
    <dgm:cxn modelId="{9B1FB96D-1672-40B6-97AF-3DB866751DBC}" type="presParOf" srcId="{F2D251AA-33F3-4EF3-9FE3-AD1037058533}" destId="{9B504A4E-3600-4D66-B905-A12F46047AE2}" srcOrd="0" destOrd="0" presId="urn:microsoft.com/office/officeart/2018/2/layout/IconVerticalSolidList"/>
    <dgm:cxn modelId="{8FBD8720-CE2B-4584-8F66-6FE673D252E5}" type="presParOf" srcId="{9B504A4E-3600-4D66-B905-A12F46047AE2}" destId="{9A393ED5-0763-4814-82D3-CAA625616541}" srcOrd="0" destOrd="0" presId="urn:microsoft.com/office/officeart/2018/2/layout/IconVerticalSolidList"/>
    <dgm:cxn modelId="{D8D2299C-685D-4154-A390-21FB8BA3D8B8}" type="presParOf" srcId="{9B504A4E-3600-4D66-B905-A12F46047AE2}" destId="{B2C90A59-E0EC-43B9-B736-AD2B44A5340A}" srcOrd="1" destOrd="0" presId="urn:microsoft.com/office/officeart/2018/2/layout/IconVerticalSolidList"/>
    <dgm:cxn modelId="{EC17F80F-0FFA-4C7C-8B22-D3FF91306BA8}" type="presParOf" srcId="{9B504A4E-3600-4D66-B905-A12F46047AE2}" destId="{12AEFA68-A5A8-4D01-A177-1C65063CD1C4}" srcOrd="2" destOrd="0" presId="urn:microsoft.com/office/officeart/2018/2/layout/IconVerticalSolidList"/>
    <dgm:cxn modelId="{EDD52171-122A-45E2-AB0C-EE222CE323F5}" type="presParOf" srcId="{9B504A4E-3600-4D66-B905-A12F46047AE2}" destId="{08C017AF-27CD-4B45-99DE-1897FB45AFE0}" srcOrd="3" destOrd="0" presId="urn:microsoft.com/office/officeart/2018/2/layout/IconVerticalSolidList"/>
    <dgm:cxn modelId="{E012B654-85A2-4740-875A-4FB3E4795D09}" type="presParOf" srcId="{F2D251AA-33F3-4EF3-9FE3-AD1037058533}" destId="{6CDF7919-1F78-4C45-9059-4EE928740B23}" srcOrd="1" destOrd="0" presId="urn:microsoft.com/office/officeart/2018/2/layout/IconVerticalSolidList"/>
    <dgm:cxn modelId="{6C676D08-07FE-4EF5-B35F-A9652AA098A1}" type="presParOf" srcId="{F2D251AA-33F3-4EF3-9FE3-AD1037058533}" destId="{2447D0EC-846B-42D8-BEEA-7863A819EF71}" srcOrd="2" destOrd="0" presId="urn:microsoft.com/office/officeart/2018/2/layout/IconVerticalSolidList"/>
    <dgm:cxn modelId="{E4F8F3BB-029D-4959-9FFC-45807FDF517D}" type="presParOf" srcId="{2447D0EC-846B-42D8-BEEA-7863A819EF71}" destId="{835E2A31-5B9A-4779-9B07-F0A5C5632A0C}" srcOrd="0" destOrd="0" presId="urn:microsoft.com/office/officeart/2018/2/layout/IconVerticalSolidList"/>
    <dgm:cxn modelId="{A63AD846-B2DC-4909-8F3C-D7D3D43BFB9E}" type="presParOf" srcId="{2447D0EC-846B-42D8-BEEA-7863A819EF71}" destId="{E09E4E04-3D15-4EAB-A3A6-42E63F8B2AA7}" srcOrd="1" destOrd="0" presId="urn:microsoft.com/office/officeart/2018/2/layout/IconVerticalSolidList"/>
    <dgm:cxn modelId="{147FE082-56ED-44F5-B938-1A40D151C9D7}" type="presParOf" srcId="{2447D0EC-846B-42D8-BEEA-7863A819EF71}" destId="{0FF3579E-79DD-4A50-B0E0-99313E55A353}" srcOrd="2" destOrd="0" presId="urn:microsoft.com/office/officeart/2018/2/layout/IconVerticalSolidList"/>
    <dgm:cxn modelId="{2F1D0749-FFAB-421D-A868-CCCDEE140028}" type="presParOf" srcId="{2447D0EC-846B-42D8-BEEA-7863A819EF71}" destId="{B5094A8D-1B7F-4DFB-BEAC-5EA9979684A1}" srcOrd="3" destOrd="0" presId="urn:microsoft.com/office/officeart/2018/2/layout/IconVerticalSolidList"/>
    <dgm:cxn modelId="{4F213410-2135-41E8-A240-10CFED0A50F7}" type="presParOf" srcId="{F2D251AA-33F3-4EF3-9FE3-AD1037058533}" destId="{7E68DA1A-236F-4FF9-A064-52BA2D2E9FCF}" srcOrd="3" destOrd="0" presId="urn:microsoft.com/office/officeart/2018/2/layout/IconVerticalSolidList"/>
    <dgm:cxn modelId="{ED0253BA-6E86-407E-BCEB-FE151ADA8E27}" type="presParOf" srcId="{F2D251AA-33F3-4EF3-9FE3-AD1037058533}" destId="{5A34152D-75F1-4484-9250-95308B1AE725}" srcOrd="4" destOrd="0" presId="urn:microsoft.com/office/officeart/2018/2/layout/IconVerticalSolidList"/>
    <dgm:cxn modelId="{7F7F8259-2518-45D6-BC77-C09A0E122326}" type="presParOf" srcId="{5A34152D-75F1-4484-9250-95308B1AE725}" destId="{B684C045-9A37-40E3-890B-7668BCE09F0F}" srcOrd="0" destOrd="0" presId="urn:microsoft.com/office/officeart/2018/2/layout/IconVerticalSolidList"/>
    <dgm:cxn modelId="{50E7A234-D233-4EA9-97C8-4CA46E24D434}" type="presParOf" srcId="{5A34152D-75F1-4484-9250-95308B1AE725}" destId="{A3D9F777-8600-4099-B13D-0E85BFDBB5E3}" srcOrd="1" destOrd="0" presId="urn:microsoft.com/office/officeart/2018/2/layout/IconVerticalSolidList"/>
    <dgm:cxn modelId="{EE85B451-C24A-463A-9C53-36C7C6E100E2}" type="presParOf" srcId="{5A34152D-75F1-4484-9250-95308B1AE725}" destId="{DE44D0D7-171B-459F-95D3-A6FD986DA042}" srcOrd="2" destOrd="0" presId="urn:microsoft.com/office/officeart/2018/2/layout/IconVerticalSolidList"/>
    <dgm:cxn modelId="{3D88AADA-A7FC-40A7-AC8E-8D28CADA88F0}" type="presParOf" srcId="{5A34152D-75F1-4484-9250-95308B1AE725}" destId="{2C845AD2-EC7D-4B94-BCC0-7749BADB31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DD033-CE08-4DEC-9D11-5DE78F24907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240617-9A9F-4B0A-B3EF-BB4D802B945A}">
      <dgm:prSet/>
      <dgm:spPr/>
      <dgm:t>
        <a:bodyPr/>
        <a:lstStyle/>
        <a:p>
          <a:r>
            <a:rPr lang="nl-NL"/>
            <a:t>Je gaat onderzoeken:</a:t>
          </a:r>
          <a:endParaRPr lang="en-US"/>
        </a:p>
      </dgm:t>
    </dgm:pt>
    <dgm:pt modelId="{71D166D7-432B-44AF-99B5-3FBD28FDF395}" type="parTrans" cxnId="{E5F328D1-D2CF-402A-B808-D45DA1675C35}">
      <dgm:prSet/>
      <dgm:spPr/>
      <dgm:t>
        <a:bodyPr/>
        <a:lstStyle/>
        <a:p>
          <a:endParaRPr lang="en-US"/>
        </a:p>
      </dgm:t>
    </dgm:pt>
    <dgm:pt modelId="{6A414EF9-F5BD-4F8B-A712-2626A3815705}" type="sibTrans" cxnId="{E5F328D1-D2CF-402A-B808-D45DA1675C35}">
      <dgm:prSet/>
      <dgm:spPr/>
      <dgm:t>
        <a:bodyPr/>
        <a:lstStyle/>
        <a:p>
          <a:endParaRPr lang="en-US"/>
        </a:p>
      </dgm:t>
    </dgm:pt>
    <dgm:pt modelId="{661EF501-FB2D-4380-A21F-308D5C5BC495}">
      <dgm:prSet/>
      <dgm:spPr/>
      <dgm:t>
        <a:bodyPr/>
        <a:lstStyle/>
        <a:p>
          <a:r>
            <a:rPr lang="nl-NL"/>
            <a:t>Wat je kunt.</a:t>
          </a:r>
          <a:endParaRPr lang="en-US"/>
        </a:p>
      </dgm:t>
    </dgm:pt>
    <dgm:pt modelId="{26CEC7EC-B7FC-40AB-A1AB-DA1CB9C4F4C5}" type="parTrans" cxnId="{DBB874DD-C625-4245-8B10-ACC5A8C4A71B}">
      <dgm:prSet/>
      <dgm:spPr/>
      <dgm:t>
        <a:bodyPr/>
        <a:lstStyle/>
        <a:p>
          <a:endParaRPr lang="en-US"/>
        </a:p>
      </dgm:t>
    </dgm:pt>
    <dgm:pt modelId="{CC205288-27AB-4F69-967C-8CF88FB0A311}" type="sibTrans" cxnId="{DBB874DD-C625-4245-8B10-ACC5A8C4A71B}">
      <dgm:prSet/>
      <dgm:spPr/>
      <dgm:t>
        <a:bodyPr/>
        <a:lstStyle/>
        <a:p>
          <a:endParaRPr lang="en-US"/>
        </a:p>
      </dgm:t>
    </dgm:pt>
    <dgm:pt modelId="{A8325FD8-70AA-49F1-987A-0E772D217DF5}">
      <dgm:prSet/>
      <dgm:spPr/>
      <dgm:t>
        <a:bodyPr/>
        <a:lstStyle/>
        <a:p>
          <a:r>
            <a:rPr lang="nl-NL"/>
            <a:t>Wat je wilt.</a:t>
          </a:r>
          <a:endParaRPr lang="en-US"/>
        </a:p>
      </dgm:t>
    </dgm:pt>
    <dgm:pt modelId="{90293D87-9231-4D0D-A831-5A6E13D833DF}" type="parTrans" cxnId="{798165AC-4C6D-4E9D-A0A1-8F2F72C2A686}">
      <dgm:prSet/>
      <dgm:spPr/>
      <dgm:t>
        <a:bodyPr/>
        <a:lstStyle/>
        <a:p>
          <a:endParaRPr lang="en-US"/>
        </a:p>
      </dgm:t>
    </dgm:pt>
    <dgm:pt modelId="{73FA58C9-5B74-42CD-B14F-B44261A17C41}" type="sibTrans" cxnId="{798165AC-4C6D-4E9D-A0A1-8F2F72C2A686}">
      <dgm:prSet/>
      <dgm:spPr/>
      <dgm:t>
        <a:bodyPr/>
        <a:lstStyle/>
        <a:p>
          <a:endParaRPr lang="en-US"/>
        </a:p>
      </dgm:t>
    </dgm:pt>
    <dgm:pt modelId="{B67A7418-E6CC-4938-AE23-693743C6417D}">
      <dgm:prSet/>
      <dgm:spPr/>
      <dgm:t>
        <a:bodyPr/>
        <a:lstStyle/>
        <a:p>
          <a:r>
            <a:rPr lang="nl-NL"/>
            <a:t>Hoe je het kan bereiken. </a:t>
          </a:r>
          <a:endParaRPr lang="en-US"/>
        </a:p>
      </dgm:t>
    </dgm:pt>
    <dgm:pt modelId="{04AC3554-1D9A-4D73-AD2A-8FE362EECA09}" type="parTrans" cxnId="{6FDAFC17-AB87-4FB0-9985-E1634A077B07}">
      <dgm:prSet/>
      <dgm:spPr/>
      <dgm:t>
        <a:bodyPr/>
        <a:lstStyle/>
        <a:p>
          <a:endParaRPr lang="en-US"/>
        </a:p>
      </dgm:t>
    </dgm:pt>
    <dgm:pt modelId="{F7611A2E-FE2F-4974-B4E4-F70E23A079C8}" type="sibTrans" cxnId="{6FDAFC17-AB87-4FB0-9985-E1634A077B07}">
      <dgm:prSet/>
      <dgm:spPr/>
      <dgm:t>
        <a:bodyPr/>
        <a:lstStyle/>
        <a:p>
          <a:endParaRPr lang="en-US"/>
        </a:p>
      </dgm:t>
    </dgm:pt>
    <dgm:pt modelId="{9A4677CC-AF8E-43BD-B6BA-52DF7F14E1F5}">
      <dgm:prSet/>
      <dgm:spPr/>
      <dgm:t>
        <a:bodyPr/>
        <a:lstStyle/>
        <a:p>
          <a:r>
            <a:rPr lang="nl-NL"/>
            <a:t>Wat is het HBO</a:t>
          </a:r>
          <a:endParaRPr lang="en-US"/>
        </a:p>
      </dgm:t>
    </dgm:pt>
    <dgm:pt modelId="{5736627C-150D-4A7B-A39C-C0D46F98AEC9}" type="parTrans" cxnId="{DC88D380-2F93-4FB6-B2D4-5885634FA6B2}">
      <dgm:prSet/>
      <dgm:spPr/>
      <dgm:t>
        <a:bodyPr/>
        <a:lstStyle/>
        <a:p>
          <a:endParaRPr lang="en-US"/>
        </a:p>
      </dgm:t>
    </dgm:pt>
    <dgm:pt modelId="{F1A5DF56-0CA8-4E36-8468-AA171AFD3BB7}" type="sibTrans" cxnId="{DC88D380-2F93-4FB6-B2D4-5885634FA6B2}">
      <dgm:prSet/>
      <dgm:spPr/>
      <dgm:t>
        <a:bodyPr/>
        <a:lstStyle/>
        <a:p>
          <a:endParaRPr lang="en-US"/>
        </a:p>
      </dgm:t>
    </dgm:pt>
    <dgm:pt modelId="{C09B676C-73D0-45B7-B084-60CB2767C727}">
      <dgm:prSet/>
      <dgm:spPr/>
      <dgm:t>
        <a:bodyPr/>
        <a:lstStyle/>
        <a:p>
          <a:r>
            <a:rPr lang="nl-NL"/>
            <a:t>Welke opleidingen zijn er</a:t>
          </a:r>
          <a:endParaRPr lang="en-US"/>
        </a:p>
      </dgm:t>
    </dgm:pt>
    <dgm:pt modelId="{8A332768-631F-4D0D-A168-FA24DE18A061}" type="parTrans" cxnId="{BE84056C-D47E-4AB9-9F9B-ACAB7525A617}">
      <dgm:prSet/>
      <dgm:spPr/>
      <dgm:t>
        <a:bodyPr/>
        <a:lstStyle/>
        <a:p>
          <a:endParaRPr lang="en-US"/>
        </a:p>
      </dgm:t>
    </dgm:pt>
    <dgm:pt modelId="{BD6AE060-0799-4EB1-9DE0-7EF9353C47CB}" type="sibTrans" cxnId="{BE84056C-D47E-4AB9-9F9B-ACAB7525A617}">
      <dgm:prSet/>
      <dgm:spPr/>
      <dgm:t>
        <a:bodyPr/>
        <a:lstStyle/>
        <a:p>
          <a:endParaRPr lang="en-US"/>
        </a:p>
      </dgm:t>
    </dgm:pt>
    <dgm:pt modelId="{8D9921C3-3962-4AC2-A93B-296194B63485}">
      <dgm:prSet/>
      <dgm:spPr/>
      <dgm:t>
        <a:bodyPr/>
        <a:lstStyle/>
        <a:p>
          <a:r>
            <a:rPr lang="nl-NL"/>
            <a:t>Wat past bij mij?</a:t>
          </a:r>
          <a:endParaRPr lang="en-US"/>
        </a:p>
      </dgm:t>
    </dgm:pt>
    <dgm:pt modelId="{1994A8FB-2156-47CD-B6B2-74BAFEC6D6A6}" type="parTrans" cxnId="{7BBDDBAB-C6B2-41BE-BEB0-50F3ABB26C4A}">
      <dgm:prSet/>
      <dgm:spPr/>
      <dgm:t>
        <a:bodyPr/>
        <a:lstStyle/>
        <a:p>
          <a:endParaRPr lang="en-US"/>
        </a:p>
      </dgm:t>
    </dgm:pt>
    <dgm:pt modelId="{06035FD4-C86E-462F-88EA-CE6E59ED2F9F}" type="sibTrans" cxnId="{7BBDDBAB-C6B2-41BE-BEB0-50F3ABB26C4A}">
      <dgm:prSet/>
      <dgm:spPr/>
      <dgm:t>
        <a:bodyPr/>
        <a:lstStyle/>
        <a:p>
          <a:endParaRPr lang="en-US"/>
        </a:p>
      </dgm:t>
    </dgm:pt>
    <dgm:pt modelId="{5A3D997A-E7F1-4EDF-A54F-EAB02BD420F0}">
      <dgm:prSet/>
      <dgm:spPr/>
      <dgm:t>
        <a:bodyPr/>
        <a:lstStyle/>
        <a:p>
          <a:r>
            <a:rPr lang="nl-NL"/>
            <a:t>Je gaat kennismaken met materialen en werkmethoden op het HBO.</a:t>
          </a:r>
          <a:endParaRPr lang="en-US"/>
        </a:p>
      </dgm:t>
    </dgm:pt>
    <dgm:pt modelId="{BA8D2320-9118-497C-8235-760B034B89A5}" type="parTrans" cxnId="{C549C673-1568-4705-80D0-E084475C5C95}">
      <dgm:prSet/>
      <dgm:spPr/>
      <dgm:t>
        <a:bodyPr/>
        <a:lstStyle/>
        <a:p>
          <a:endParaRPr lang="en-US"/>
        </a:p>
      </dgm:t>
    </dgm:pt>
    <dgm:pt modelId="{49023C40-5A9B-403C-89DB-88465487B6C4}" type="sibTrans" cxnId="{C549C673-1568-4705-80D0-E084475C5C95}">
      <dgm:prSet/>
      <dgm:spPr/>
      <dgm:t>
        <a:bodyPr/>
        <a:lstStyle/>
        <a:p>
          <a:endParaRPr lang="en-US"/>
        </a:p>
      </dgm:t>
    </dgm:pt>
    <dgm:pt modelId="{C53ED961-8CFB-4AC4-82DE-01575C962275}" type="pres">
      <dgm:prSet presAssocID="{3A0DD033-CE08-4DEC-9D11-5DE78F249075}" presName="vert0" presStyleCnt="0">
        <dgm:presLayoutVars>
          <dgm:dir/>
          <dgm:animOne val="branch"/>
          <dgm:animLvl val="lvl"/>
        </dgm:presLayoutVars>
      </dgm:prSet>
      <dgm:spPr/>
    </dgm:pt>
    <dgm:pt modelId="{E30F1D29-F7E9-4745-A658-6795BEA45C01}" type="pres">
      <dgm:prSet presAssocID="{A6240617-9A9F-4B0A-B3EF-BB4D802B945A}" presName="thickLine" presStyleLbl="alignNode1" presStyleIdx="0" presStyleCnt="8"/>
      <dgm:spPr/>
    </dgm:pt>
    <dgm:pt modelId="{3FFA4331-B5DE-4B9E-8790-FA481B8E097C}" type="pres">
      <dgm:prSet presAssocID="{A6240617-9A9F-4B0A-B3EF-BB4D802B945A}" presName="horz1" presStyleCnt="0"/>
      <dgm:spPr/>
    </dgm:pt>
    <dgm:pt modelId="{2CFBDE75-ED6A-4CDF-9687-3B9447AC3F32}" type="pres">
      <dgm:prSet presAssocID="{A6240617-9A9F-4B0A-B3EF-BB4D802B945A}" presName="tx1" presStyleLbl="revTx" presStyleIdx="0" presStyleCnt="8"/>
      <dgm:spPr/>
    </dgm:pt>
    <dgm:pt modelId="{E0033565-7FCD-41FF-8D77-FF1FD49A47E0}" type="pres">
      <dgm:prSet presAssocID="{A6240617-9A9F-4B0A-B3EF-BB4D802B945A}" presName="vert1" presStyleCnt="0"/>
      <dgm:spPr/>
    </dgm:pt>
    <dgm:pt modelId="{73665CB7-9C54-4F76-B3D9-35CAC27981F5}" type="pres">
      <dgm:prSet presAssocID="{661EF501-FB2D-4380-A21F-308D5C5BC495}" presName="thickLine" presStyleLbl="alignNode1" presStyleIdx="1" presStyleCnt="8"/>
      <dgm:spPr/>
    </dgm:pt>
    <dgm:pt modelId="{A4C37BDD-25B2-45BC-9943-78F4D3E7BC48}" type="pres">
      <dgm:prSet presAssocID="{661EF501-FB2D-4380-A21F-308D5C5BC495}" presName="horz1" presStyleCnt="0"/>
      <dgm:spPr/>
    </dgm:pt>
    <dgm:pt modelId="{F3C6C46D-7331-4493-9A78-1065F933496E}" type="pres">
      <dgm:prSet presAssocID="{661EF501-FB2D-4380-A21F-308D5C5BC495}" presName="tx1" presStyleLbl="revTx" presStyleIdx="1" presStyleCnt="8"/>
      <dgm:spPr/>
    </dgm:pt>
    <dgm:pt modelId="{DC8FDB5C-0D5F-47FE-9094-0123451DD9AC}" type="pres">
      <dgm:prSet presAssocID="{661EF501-FB2D-4380-A21F-308D5C5BC495}" presName="vert1" presStyleCnt="0"/>
      <dgm:spPr/>
    </dgm:pt>
    <dgm:pt modelId="{7CE1E502-40FD-44ED-AEA2-272CD63BC16C}" type="pres">
      <dgm:prSet presAssocID="{A8325FD8-70AA-49F1-987A-0E772D217DF5}" presName="thickLine" presStyleLbl="alignNode1" presStyleIdx="2" presStyleCnt="8"/>
      <dgm:spPr/>
    </dgm:pt>
    <dgm:pt modelId="{8CDD5529-6D48-4253-849C-52EAA44B1A4A}" type="pres">
      <dgm:prSet presAssocID="{A8325FD8-70AA-49F1-987A-0E772D217DF5}" presName="horz1" presStyleCnt="0"/>
      <dgm:spPr/>
    </dgm:pt>
    <dgm:pt modelId="{90BCA626-94F8-4713-94F7-B909B16B85D3}" type="pres">
      <dgm:prSet presAssocID="{A8325FD8-70AA-49F1-987A-0E772D217DF5}" presName="tx1" presStyleLbl="revTx" presStyleIdx="2" presStyleCnt="8"/>
      <dgm:spPr/>
    </dgm:pt>
    <dgm:pt modelId="{55C8082F-6DD8-466E-9879-02E8124EDEA1}" type="pres">
      <dgm:prSet presAssocID="{A8325FD8-70AA-49F1-987A-0E772D217DF5}" presName="vert1" presStyleCnt="0"/>
      <dgm:spPr/>
    </dgm:pt>
    <dgm:pt modelId="{053104AD-8049-4282-819B-122E721C8485}" type="pres">
      <dgm:prSet presAssocID="{B67A7418-E6CC-4938-AE23-693743C6417D}" presName="thickLine" presStyleLbl="alignNode1" presStyleIdx="3" presStyleCnt="8"/>
      <dgm:spPr/>
    </dgm:pt>
    <dgm:pt modelId="{1578AA79-447A-4FDA-9771-95237A9E6CA0}" type="pres">
      <dgm:prSet presAssocID="{B67A7418-E6CC-4938-AE23-693743C6417D}" presName="horz1" presStyleCnt="0"/>
      <dgm:spPr/>
    </dgm:pt>
    <dgm:pt modelId="{D37CF542-1BC1-4C5C-9457-F0F61329AD97}" type="pres">
      <dgm:prSet presAssocID="{B67A7418-E6CC-4938-AE23-693743C6417D}" presName="tx1" presStyleLbl="revTx" presStyleIdx="3" presStyleCnt="8"/>
      <dgm:spPr/>
    </dgm:pt>
    <dgm:pt modelId="{09A5398D-4574-4C00-9E80-861DA3D2393D}" type="pres">
      <dgm:prSet presAssocID="{B67A7418-E6CC-4938-AE23-693743C6417D}" presName="vert1" presStyleCnt="0"/>
      <dgm:spPr/>
    </dgm:pt>
    <dgm:pt modelId="{440BDB81-F9B7-49F0-A66E-E7AAAF66E319}" type="pres">
      <dgm:prSet presAssocID="{9A4677CC-AF8E-43BD-B6BA-52DF7F14E1F5}" presName="thickLine" presStyleLbl="alignNode1" presStyleIdx="4" presStyleCnt="8"/>
      <dgm:spPr/>
    </dgm:pt>
    <dgm:pt modelId="{DC261034-65BE-4636-9486-228CD1B2B896}" type="pres">
      <dgm:prSet presAssocID="{9A4677CC-AF8E-43BD-B6BA-52DF7F14E1F5}" presName="horz1" presStyleCnt="0"/>
      <dgm:spPr/>
    </dgm:pt>
    <dgm:pt modelId="{9CEFEFAE-4475-43B9-BE77-2D6F670D13FC}" type="pres">
      <dgm:prSet presAssocID="{9A4677CC-AF8E-43BD-B6BA-52DF7F14E1F5}" presName="tx1" presStyleLbl="revTx" presStyleIdx="4" presStyleCnt="8"/>
      <dgm:spPr/>
    </dgm:pt>
    <dgm:pt modelId="{932B03E5-B6E7-4452-AB04-4DC25E02B969}" type="pres">
      <dgm:prSet presAssocID="{9A4677CC-AF8E-43BD-B6BA-52DF7F14E1F5}" presName="vert1" presStyleCnt="0"/>
      <dgm:spPr/>
    </dgm:pt>
    <dgm:pt modelId="{36DD96E5-2DAC-4B88-831C-39637883C08F}" type="pres">
      <dgm:prSet presAssocID="{C09B676C-73D0-45B7-B084-60CB2767C727}" presName="thickLine" presStyleLbl="alignNode1" presStyleIdx="5" presStyleCnt="8"/>
      <dgm:spPr/>
    </dgm:pt>
    <dgm:pt modelId="{86773039-0C02-49E7-A9AF-E7E098AF0586}" type="pres">
      <dgm:prSet presAssocID="{C09B676C-73D0-45B7-B084-60CB2767C727}" presName="horz1" presStyleCnt="0"/>
      <dgm:spPr/>
    </dgm:pt>
    <dgm:pt modelId="{DFB79CB7-AE1A-4732-9784-E925680E3194}" type="pres">
      <dgm:prSet presAssocID="{C09B676C-73D0-45B7-B084-60CB2767C727}" presName="tx1" presStyleLbl="revTx" presStyleIdx="5" presStyleCnt="8"/>
      <dgm:spPr/>
    </dgm:pt>
    <dgm:pt modelId="{47C722AA-933E-4CF1-BCBD-ED8527FE22D9}" type="pres">
      <dgm:prSet presAssocID="{C09B676C-73D0-45B7-B084-60CB2767C727}" presName="vert1" presStyleCnt="0"/>
      <dgm:spPr/>
    </dgm:pt>
    <dgm:pt modelId="{5AC42D60-50F1-4578-A816-4E14D8449D7A}" type="pres">
      <dgm:prSet presAssocID="{8D9921C3-3962-4AC2-A93B-296194B63485}" presName="thickLine" presStyleLbl="alignNode1" presStyleIdx="6" presStyleCnt="8"/>
      <dgm:spPr/>
    </dgm:pt>
    <dgm:pt modelId="{46C02088-B774-48B0-A989-EB8FD36A27C2}" type="pres">
      <dgm:prSet presAssocID="{8D9921C3-3962-4AC2-A93B-296194B63485}" presName="horz1" presStyleCnt="0"/>
      <dgm:spPr/>
    </dgm:pt>
    <dgm:pt modelId="{5CEACAF3-5398-4201-B884-B2D21E71F9C0}" type="pres">
      <dgm:prSet presAssocID="{8D9921C3-3962-4AC2-A93B-296194B63485}" presName="tx1" presStyleLbl="revTx" presStyleIdx="6" presStyleCnt="8"/>
      <dgm:spPr/>
    </dgm:pt>
    <dgm:pt modelId="{B8B93485-C3FD-4564-99D9-3A4D9875CD57}" type="pres">
      <dgm:prSet presAssocID="{8D9921C3-3962-4AC2-A93B-296194B63485}" presName="vert1" presStyleCnt="0"/>
      <dgm:spPr/>
    </dgm:pt>
    <dgm:pt modelId="{464E64D1-D952-484D-8D06-FF8339D728B6}" type="pres">
      <dgm:prSet presAssocID="{5A3D997A-E7F1-4EDF-A54F-EAB02BD420F0}" presName="thickLine" presStyleLbl="alignNode1" presStyleIdx="7" presStyleCnt="8"/>
      <dgm:spPr/>
    </dgm:pt>
    <dgm:pt modelId="{57FA4D43-695F-47C8-91C6-34D57C7848C1}" type="pres">
      <dgm:prSet presAssocID="{5A3D997A-E7F1-4EDF-A54F-EAB02BD420F0}" presName="horz1" presStyleCnt="0"/>
      <dgm:spPr/>
    </dgm:pt>
    <dgm:pt modelId="{1B614B8C-7F17-4E57-985F-EDF4B68A31C3}" type="pres">
      <dgm:prSet presAssocID="{5A3D997A-E7F1-4EDF-A54F-EAB02BD420F0}" presName="tx1" presStyleLbl="revTx" presStyleIdx="7" presStyleCnt="8"/>
      <dgm:spPr/>
    </dgm:pt>
    <dgm:pt modelId="{AB496D18-C433-49FF-97F6-489AE64F9138}" type="pres">
      <dgm:prSet presAssocID="{5A3D997A-E7F1-4EDF-A54F-EAB02BD420F0}" presName="vert1" presStyleCnt="0"/>
      <dgm:spPr/>
    </dgm:pt>
  </dgm:ptLst>
  <dgm:cxnLst>
    <dgm:cxn modelId="{36FCE706-1712-483C-97E6-E58BE7713FA0}" type="presOf" srcId="{B67A7418-E6CC-4938-AE23-693743C6417D}" destId="{D37CF542-1BC1-4C5C-9457-F0F61329AD97}" srcOrd="0" destOrd="0" presId="urn:microsoft.com/office/officeart/2008/layout/LinedList"/>
    <dgm:cxn modelId="{6FDAFC17-AB87-4FB0-9985-E1634A077B07}" srcId="{3A0DD033-CE08-4DEC-9D11-5DE78F249075}" destId="{B67A7418-E6CC-4938-AE23-693743C6417D}" srcOrd="3" destOrd="0" parTransId="{04AC3554-1D9A-4D73-AD2A-8FE362EECA09}" sibTransId="{F7611A2E-FE2F-4974-B4E4-F70E23A079C8}"/>
    <dgm:cxn modelId="{B529483C-DD3D-4330-8B07-75051944790C}" type="presOf" srcId="{A6240617-9A9F-4B0A-B3EF-BB4D802B945A}" destId="{2CFBDE75-ED6A-4CDF-9687-3B9447AC3F32}" srcOrd="0" destOrd="0" presId="urn:microsoft.com/office/officeart/2008/layout/LinedList"/>
    <dgm:cxn modelId="{BE84056C-D47E-4AB9-9F9B-ACAB7525A617}" srcId="{3A0DD033-CE08-4DEC-9D11-5DE78F249075}" destId="{C09B676C-73D0-45B7-B084-60CB2767C727}" srcOrd="5" destOrd="0" parTransId="{8A332768-631F-4D0D-A168-FA24DE18A061}" sibTransId="{BD6AE060-0799-4EB1-9DE0-7EF9353C47CB}"/>
    <dgm:cxn modelId="{7379006D-687A-4AF9-B69E-E56959338BDF}" type="presOf" srcId="{3A0DD033-CE08-4DEC-9D11-5DE78F249075}" destId="{C53ED961-8CFB-4AC4-82DE-01575C962275}" srcOrd="0" destOrd="0" presId="urn:microsoft.com/office/officeart/2008/layout/LinedList"/>
    <dgm:cxn modelId="{F9EC7753-0163-4630-BD92-05ABA334F21E}" type="presOf" srcId="{661EF501-FB2D-4380-A21F-308D5C5BC495}" destId="{F3C6C46D-7331-4493-9A78-1065F933496E}" srcOrd="0" destOrd="0" presId="urn:microsoft.com/office/officeart/2008/layout/LinedList"/>
    <dgm:cxn modelId="{C549C673-1568-4705-80D0-E084475C5C95}" srcId="{3A0DD033-CE08-4DEC-9D11-5DE78F249075}" destId="{5A3D997A-E7F1-4EDF-A54F-EAB02BD420F0}" srcOrd="7" destOrd="0" parTransId="{BA8D2320-9118-497C-8235-760B034B89A5}" sibTransId="{49023C40-5A9B-403C-89DB-88465487B6C4}"/>
    <dgm:cxn modelId="{DC88D380-2F93-4FB6-B2D4-5885634FA6B2}" srcId="{3A0DD033-CE08-4DEC-9D11-5DE78F249075}" destId="{9A4677CC-AF8E-43BD-B6BA-52DF7F14E1F5}" srcOrd="4" destOrd="0" parTransId="{5736627C-150D-4A7B-A39C-C0D46F98AEC9}" sibTransId="{F1A5DF56-0CA8-4E36-8468-AA171AFD3BB7}"/>
    <dgm:cxn modelId="{7BBDDBAB-C6B2-41BE-BEB0-50F3ABB26C4A}" srcId="{3A0DD033-CE08-4DEC-9D11-5DE78F249075}" destId="{8D9921C3-3962-4AC2-A93B-296194B63485}" srcOrd="6" destOrd="0" parTransId="{1994A8FB-2156-47CD-B6B2-74BAFEC6D6A6}" sibTransId="{06035FD4-C86E-462F-88EA-CE6E59ED2F9F}"/>
    <dgm:cxn modelId="{798165AC-4C6D-4E9D-A0A1-8F2F72C2A686}" srcId="{3A0DD033-CE08-4DEC-9D11-5DE78F249075}" destId="{A8325FD8-70AA-49F1-987A-0E772D217DF5}" srcOrd="2" destOrd="0" parTransId="{90293D87-9231-4D0D-A831-5A6E13D833DF}" sibTransId="{73FA58C9-5B74-42CD-B14F-B44261A17C41}"/>
    <dgm:cxn modelId="{E3913DAF-4EF9-4E56-8B88-70FE269901F7}" type="presOf" srcId="{A8325FD8-70AA-49F1-987A-0E772D217DF5}" destId="{90BCA626-94F8-4713-94F7-B909B16B85D3}" srcOrd="0" destOrd="0" presId="urn:microsoft.com/office/officeart/2008/layout/LinedList"/>
    <dgm:cxn modelId="{4A3770B4-FB86-4467-AF21-F1C8ED63B366}" type="presOf" srcId="{8D9921C3-3962-4AC2-A93B-296194B63485}" destId="{5CEACAF3-5398-4201-B884-B2D21E71F9C0}" srcOrd="0" destOrd="0" presId="urn:microsoft.com/office/officeart/2008/layout/LinedList"/>
    <dgm:cxn modelId="{80E951B5-9564-47F7-A062-80D4A2E9A482}" type="presOf" srcId="{9A4677CC-AF8E-43BD-B6BA-52DF7F14E1F5}" destId="{9CEFEFAE-4475-43B9-BE77-2D6F670D13FC}" srcOrd="0" destOrd="0" presId="urn:microsoft.com/office/officeart/2008/layout/LinedList"/>
    <dgm:cxn modelId="{2C0D1CC6-C749-4B1C-A4EA-0B9FFC38982C}" type="presOf" srcId="{5A3D997A-E7F1-4EDF-A54F-EAB02BD420F0}" destId="{1B614B8C-7F17-4E57-985F-EDF4B68A31C3}" srcOrd="0" destOrd="0" presId="urn:microsoft.com/office/officeart/2008/layout/LinedList"/>
    <dgm:cxn modelId="{E5F328D1-D2CF-402A-B808-D45DA1675C35}" srcId="{3A0DD033-CE08-4DEC-9D11-5DE78F249075}" destId="{A6240617-9A9F-4B0A-B3EF-BB4D802B945A}" srcOrd="0" destOrd="0" parTransId="{71D166D7-432B-44AF-99B5-3FBD28FDF395}" sibTransId="{6A414EF9-F5BD-4F8B-A712-2626A3815705}"/>
    <dgm:cxn modelId="{DBB874DD-C625-4245-8B10-ACC5A8C4A71B}" srcId="{3A0DD033-CE08-4DEC-9D11-5DE78F249075}" destId="{661EF501-FB2D-4380-A21F-308D5C5BC495}" srcOrd="1" destOrd="0" parTransId="{26CEC7EC-B7FC-40AB-A1AB-DA1CB9C4F4C5}" sibTransId="{CC205288-27AB-4F69-967C-8CF88FB0A311}"/>
    <dgm:cxn modelId="{0BF8EBFF-D8BC-40F9-A3A2-48C86363A270}" type="presOf" srcId="{C09B676C-73D0-45B7-B084-60CB2767C727}" destId="{DFB79CB7-AE1A-4732-9784-E925680E3194}" srcOrd="0" destOrd="0" presId="urn:microsoft.com/office/officeart/2008/layout/LinedList"/>
    <dgm:cxn modelId="{88ADBC4D-6AF5-4356-AE10-0FC535749D43}" type="presParOf" srcId="{C53ED961-8CFB-4AC4-82DE-01575C962275}" destId="{E30F1D29-F7E9-4745-A658-6795BEA45C01}" srcOrd="0" destOrd="0" presId="urn:microsoft.com/office/officeart/2008/layout/LinedList"/>
    <dgm:cxn modelId="{9ADF988B-4191-46B8-8092-793CA971F9B9}" type="presParOf" srcId="{C53ED961-8CFB-4AC4-82DE-01575C962275}" destId="{3FFA4331-B5DE-4B9E-8790-FA481B8E097C}" srcOrd="1" destOrd="0" presId="urn:microsoft.com/office/officeart/2008/layout/LinedList"/>
    <dgm:cxn modelId="{A072B34C-1733-4A44-8536-C29B571CA756}" type="presParOf" srcId="{3FFA4331-B5DE-4B9E-8790-FA481B8E097C}" destId="{2CFBDE75-ED6A-4CDF-9687-3B9447AC3F32}" srcOrd="0" destOrd="0" presId="urn:microsoft.com/office/officeart/2008/layout/LinedList"/>
    <dgm:cxn modelId="{532FFE2F-EC77-48C9-8788-A382DD79D4A1}" type="presParOf" srcId="{3FFA4331-B5DE-4B9E-8790-FA481B8E097C}" destId="{E0033565-7FCD-41FF-8D77-FF1FD49A47E0}" srcOrd="1" destOrd="0" presId="urn:microsoft.com/office/officeart/2008/layout/LinedList"/>
    <dgm:cxn modelId="{D265B1A4-E8BD-477D-AEDB-70B3890D629E}" type="presParOf" srcId="{C53ED961-8CFB-4AC4-82DE-01575C962275}" destId="{73665CB7-9C54-4F76-B3D9-35CAC27981F5}" srcOrd="2" destOrd="0" presId="urn:microsoft.com/office/officeart/2008/layout/LinedList"/>
    <dgm:cxn modelId="{05B80431-BA15-44C5-8679-5F737C1374D2}" type="presParOf" srcId="{C53ED961-8CFB-4AC4-82DE-01575C962275}" destId="{A4C37BDD-25B2-45BC-9943-78F4D3E7BC48}" srcOrd="3" destOrd="0" presId="urn:microsoft.com/office/officeart/2008/layout/LinedList"/>
    <dgm:cxn modelId="{D9547674-E579-4220-A3AC-CE03F151BCA5}" type="presParOf" srcId="{A4C37BDD-25B2-45BC-9943-78F4D3E7BC48}" destId="{F3C6C46D-7331-4493-9A78-1065F933496E}" srcOrd="0" destOrd="0" presId="urn:microsoft.com/office/officeart/2008/layout/LinedList"/>
    <dgm:cxn modelId="{2953CAF8-EBF5-4CA2-B878-EA600F9A3256}" type="presParOf" srcId="{A4C37BDD-25B2-45BC-9943-78F4D3E7BC48}" destId="{DC8FDB5C-0D5F-47FE-9094-0123451DD9AC}" srcOrd="1" destOrd="0" presId="urn:microsoft.com/office/officeart/2008/layout/LinedList"/>
    <dgm:cxn modelId="{A21E4C72-2C5D-43CB-B0CE-76F3B35C7523}" type="presParOf" srcId="{C53ED961-8CFB-4AC4-82DE-01575C962275}" destId="{7CE1E502-40FD-44ED-AEA2-272CD63BC16C}" srcOrd="4" destOrd="0" presId="urn:microsoft.com/office/officeart/2008/layout/LinedList"/>
    <dgm:cxn modelId="{FF5AEF5D-7365-416A-A644-3E3D3FF54CBD}" type="presParOf" srcId="{C53ED961-8CFB-4AC4-82DE-01575C962275}" destId="{8CDD5529-6D48-4253-849C-52EAA44B1A4A}" srcOrd="5" destOrd="0" presId="urn:microsoft.com/office/officeart/2008/layout/LinedList"/>
    <dgm:cxn modelId="{C3CA2B33-E17D-432A-ACAF-D65A81C68037}" type="presParOf" srcId="{8CDD5529-6D48-4253-849C-52EAA44B1A4A}" destId="{90BCA626-94F8-4713-94F7-B909B16B85D3}" srcOrd="0" destOrd="0" presId="urn:microsoft.com/office/officeart/2008/layout/LinedList"/>
    <dgm:cxn modelId="{03CC117A-CB23-40D4-A5FC-4CE38C977EC0}" type="presParOf" srcId="{8CDD5529-6D48-4253-849C-52EAA44B1A4A}" destId="{55C8082F-6DD8-466E-9879-02E8124EDEA1}" srcOrd="1" destOrd="0" presId="urn:microsoft.com/office/officeart/2008/layout/LinedList"/>
    <dgm:cxn modelId="{F0FF6A05-9D2A-4C66-8F73-C79207009B2E}" type="presParOf" srcId="{C53ED961-8CFB-4AC4-82DE-01575C962275}" destId="{053104AD-8049-4282-819B-122E721C8485}" srcOrd="6" destOrd="0" presId="urn:microsoft.com/office/officeart/2008/layout/LinedList"/>
    <dgm:cxn modelId="{BEE41555-5220-44B8-8846-7E8B84DA31A9}" type="presParOf" srcId="{C53ED961-8CFB-4AC4-82DE-01575C962275}" destId="{1578AA79-447A-4FDA-9771-95237A9E6CA0}" srcOrd="7" destOrd="0" presId="urn:microsoft.com/office/officeart/2008/layout/LinedList"/>
    <dgm:cxn modelId="{C7F86C24-ECAD-4710-B80B-7E94596B24E7}" type="presParOf" srcId="{1578AA79-447A-4FDA-9771-95237A9E6CA0}" destId="{D37CF542-1BC1-4C5C-9457-F0F61329AD97}" srcOrd="0" destOrd="0" presId="urn:microsoft.com/office/officeart/2008/layout/LinedList"/>
    <dgm:cxn modelId="{399C0F4F-4A15-45F1-80F8-B560D06A4A7D}" type="presParOf" srcId="{1578AA79-447A-4FDA-9771-95237A9E6CA0}" destId="{09A5398D-4574-4C00-9E80-861DA3D2393D}" srcOrd="1" destOrd="0" presId="urn:microsoft.com/office/officeart/2008/layout/LinedList"/>
    <dgm:cxn modelId="{216E239F-4079-486F-9FD7-3872C3238271}" type="presParOf" srcId="{C53ED961-8CFB-4AC4-82DE-01575C962275}" destId="{440BDB81-F9B7-49F0-A66E-E7AAAF66E319}" srcOrd="8" destOrd="0" presId="urn:microsoft.com/office/officeart/2008/layout/LinedList"/>
    <dgm:cxn modelId="{17517FE5-2E97-4483-AE06-FE2B93D76C7B}" type="presParOf" srcId="{C53ED961-8CFB-4AC4-82DE-01575C962275}" destId="{DC261034-65BE-4636-9486-228CD1B2B896}" srcOrd="9" destOrd="0" presId="urn:microsoft.com/office/officeart/2008/layout/LinedList"/>
    <dgm:cxn modelId="{4C8C2B0E-7B2F-4084-B6FE-1BDE5F12A619}" type="presParOf" srcId="{DC261034-65BE-4636-9486-228CD1B2B896}" destId="{9CEFEFAE-4475-43B9-BE77-2D6F670D13FC}" srcOrd="0" destOrd="0" presId="urn:microsoft.com/office/officeart/2008/layout/LinedList"/>
    <dgm:cxn modelId="{5A2787C1-51B1-4E00-ADC9-3A471B9DFA29}" type="presParOf" srcId="{DC261034-65BE-4636-9486-228CD1B2B896}" destId="{932B03E5-B6E7-4452-AB04-4DC25E02B969}" srcOrd="1" destOrd="0" presId="urn:microsoft.com/office/officeart/2008/layout/LinedList"/>
    <dgm:cxn modelId="{E1D87E99-AB82-4D88-B180-1536DEA26361}" type="presParOf" srcId="{C53ED961-8CFB-4AC4-82DE-01575C962275}" destId="{36DD96E5-2DAC-4B88-831C-39637883C08F}" srcOrd="10" destOrd="0" presId="urn:microsoft.com/office/officeart/2008/layout/LinedList"/>
    <dgm:cxn modelId="{F94DB1E9-2218-4D6D-8BDE-E85B0FD423AB}" type="presParOf" srcId="{C53ED961-8CFB-4AC4-82DE-01575C962275}" destId="{86773039-0C02-49E7-A9AF-E7E098AF0586}" srcOrd="11" destOrd="0" presId="urn:microsoft.com/office/officeart/2008/layout/LinedList"/>
    <dgm:cxn modelId="{FE1D5B16-5215-4C4A-9FBB-F091D431A777}" type="presParOf" srcId="{86773039-0C02-49E7-A9AF-E7E098AF0586}" destId="{DFB79CB7-AE1A-4732-9784-E925680E3194}" srcOrd="0" destOrd="0" presId="urn:microsoft.com/office/officeart/2008/layout/LinedList"/>
    <dgm:cxn modelId="{889F8295-6120-4371-909A-C47E5EBCDF03}" type="presParOf" srcId="{86773039-0C02-49E7-A9AF-E7E098AF0586}" destId="{47C722AA-933E-4CF1-BCBD-ED8527FE22D9}" srcOrd="1" destOrd="0" presId="urn:microsoft.com/office/officeart/2008/layout/LinedList"/>
    <dgm:cxn modelId="{CF8CD71B-34EB-44E3-A6F6-5435CB9BCCBE}" type="presParOf" srcId="{C53ED961-8CFB-4AC4-82DE-01575C962275}" destId="{5AC42D60-50F1-4578-A816-4E14D8449D7A}" srcOrd="12" destOrd="0" presId="urn:microsoft.com/office/officeart/2008/layout/LinedList"/>
    <dgm:cxn modelId="{9A6C26C4-897E-4538-B988-21578EFF7A4B}" type="presParOf" srcId="{C53ED961-8CFB-4AC4-82DE-01575C962275}" destId="{46C02088-B774-48B0-A989-EB8FD36A27C2}" srcOrd="13" destOrd="0" presId="urn:microsoft.com/office/officeart/2008/layout/LinedList"/>
    <dgm:cxn modelId="{3897F0C0-F8A2-4FB8-96C0-FC336B99BB86}" type="presParOf" srcId="{46C02088-B774-48B0-A989-EB8FD36A27C2}" destId="{5CEACAF3-5398-4201-B884-B2D21E71F9C0}" srcOrd="0" destOrd="0" presId="urn:microsoft.com/office/officeart/2008/layout/LinedList"/>
    <dgm:cxn modelId="{19C1A99A-AB88-489A-B68E-9616505286DF}" type="presParOf" srcId="{46C02088-B774-48B0-A989-EB8FD36A27C2}" destId="{B8B93485-C3FD-4564-99D9-3A4D9875CD57}" srcOrd="1" destOrd="0" presId="urn:microsoft.com/office/officeart/2008/layout/LinedList"/>
    <dgm:cxn modelId="{BFAD1020-9117-4BE6-B22F-9D28D1646403}" type="presParOf" srcId="{C53ED961-8CFB-4AC4-82DE-01575C962275}" destId="{464E64D1-D952-484D-8D06-FF8339D728B6}" srcOrd="14" destOrd="0" presId="urn:microsoft.com/office/officeart/2008/layout/LinedList"/>
    <dgm:cxn modelId="{4B57EDF9-C774-47B7-AB0A-7C610A2DA189}" type="presParOf" srcId="{C53ED961-8CFB-4AC4-82DE-01575C962275}" destId="{57FA4D43-695F-47C8-91C6-34D57C7848C1}" srcOrd="15" destOrd="0" presId="urn:microsoft.com/office/officeart/2008/layout/LinedList"/>
    <dgm:cxn modelId="{E1AEAFA9-F8FA-4A6E-A2CC-5B324DFD51C9}" type="presParOf" srcId="{57FA4D43-695F-47C8-91C6-34D57C7848C1}" destId="{1B614B8C-7F17-4E57-985F-EDF4B68A31C3}" srcOrd="0" destOrd="0" presId="urn:microsoft.com/office/officeart/2008/layout/LinedList"/>
    <dgm:cxn modelId="{AADA5654-8D47-46C0-B1E5-196A58E38C3D}" type="presParOf" srcId="{57FA4D43-695F-47C8-91C6-34D57C7848C1}" destId="{AB496D18-C433-49FF-97F6-489AE64F91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64EEC-5453-4BDA-A056-70DED815524C}">
      <dsp:nvSpPr>
        <dsp:cNvPr id="0" name=""/>
        <dsp:cNvSpPr/>
      </dsp:nvSpPr>
      <dsp:spPr>
        <a:xfrm>
          <a:off x="0" y="299391"/>
          <a:ext cx="6797675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74904" rIns="5275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KT1: triëren</a:t>
          </a:r>
          <a:endParaRPr lang="en-US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KT2: handelen in het kader van de individuele gezondheidszorg</a:t>
          </a:r>
          <a:endParaRPr lang="en-US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KT3: Praktijkvoering</a:t>
          </a:r>
          <a:endParaRPr lang="en-US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KT4: Werken aan kwaliteit en deskundigheid</a:t>
          </a:r>
          <a:endParaRPr lang="en-US" sz="1800" kern="1200" dirty="0"/>
        </a:p>
      </dsp:txBody>
      <dsp:txXfrm>
        <a:off x="0" y="299391"/>
        <a:ext cx="6797675" cy="2041200"/>
      </dsp:txXfrm>
    </dsp:sp>
    <dsp:sp modelId="{849C34E1-3D33-4955-AC53-08EC88AF8605}">
      <dsp:nvSpPr>
        <dsp:cNvPr id="0" name=""/>
        <dsp:cNvSpPr/>
      </dsp:nvSpPr>
      <dsp:spPr>
        <a:xfrm>
          <a:off x="339883" y="47060"/>
          <a:ext cx="47583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Basisdeel: </a:t>
          </a:r>
          <a:endParaRPr lang="en-US" sz="1800" kern="1200"/>
        </a:p>
      </dsp:txBody>
      <dsp:txXfrm>
        <a:off x="365822" y="72999"/>
        <a:ext cx="4706494" cy="479482"/>
      </dsp:txXfrm>
    </dsp:sp>
    <dsp:sp modelId="{9B63DBB0-7FFC-405E-9632-3B39AD2D960D}">
      <dsp:nvSpPr>
        <dsp:cNvPr id="0" name=""/>
        <dsp:cNvSpPr/>
      </dsp:nvSpPr>
      <dsp:spPr>
        <a:xfrm>
          <a:off x="0" y="2716820"/>
          <a:ext cx="679767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74904" rIns="5275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 err="1"/>
            <a:t>nederlands</a:t>
          </a:r>
          <a:r>
            <a:rPr lang="nl-NL" sz="1800" kern="1200" dirty="0"/>
            <a:t>, </a:t>
          </a:r>
          <a:r>
            <a:rPr lang="nl-NL" sz="1800" kern="1200" dirty="0" err="1"/>
            <a:t>engels</a:t>
          </a:r>
          <a:r>
            <a:rPr lang="nl-NL" sz="1800" kern="1200" dirty="0"/>
            <a:t>, rekenen en burgerschap (</a:t>
          </a:r>
          <a:r>
            <a:rPr lang="nl-NL" sz="1800" kern="1200" dirty="0" err="1"/>
            <a:t>incl</a:t>
          </a:r>
          <a:r>
            <a:rPr lang="nl-NL" sz="1800" kern="1200" dirty="0"/>
            <a:t> LOB en sport)</a:t>
          </a:r>
          <a:endParaRPr lang="en-US" sz="1800" kern="1200" dirty="0"/>
        </a:p>
      </dsp:txBody>
      <dsp:txXfrm>
        <a:off x="0" y="2716820"/>
        <a:ext cx="6797675" cy="1077300"/>
      </dsp:txXfrm>
    </dsp:sp>
    <dsp:sp modelId="{52719AE2-545E-40CD-AA06-011316C3C747}">
      <dsp:nvSpPr>
        <dsp:cNvPr id="0" name=""/>
        <dsp:cNvSpPr/>
      </dsp:nvSpPr>
      <dsp:spPr>
        <a:xfrm>
          <a:off x="339883" y="2451140"/>
          <a:ext cx="47583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Generiek: </a:t>
          </a:r>
          <a:endParaRPr lang="en-US" sz="1800" kern="1200"/>
        </a:p>
      </dsp:txBody>
      <dsp:txXfrm>
        <a:off x="365822" y="2477079"/>
        <a:ext cx="4706494" cy="479482"/>
      </dsp:txXfrm>
    </dsp:sp>
    <dsp:sp modelId="{83745397-B791-40A5-B9E7-10CE2234B42D}">
      <dsp:nvSpPr>
        <dsp:cNvPr id="0" name=""/>
        <dsp:cNvSpPr/>
      </dsp:nvSpPr>
      <dsp:spPr>
        <a:xfrm>
          <a:off x="0" y="4157001"/>
          <a:ext cx="6797675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74904" rIns="5275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Geneesmiddelenkennis</a:t>
          </a:r>
          <a:r>
            <a:rPr lang="en-US" sz="1800" kern="1200" dirty="0"/>
            <a:t> (</a:t>
          </a:r>
          <a:r>
            <a:rPr lang="en-US" sz="1800" kern="1200" dirty="0" err="1"/>
            <a:t>keuze</a:t>
          </a:r>
          <a:r>
            <a:rPr lang="en-US" sz="1800" kern="1200" dirty="0"/>
            <a:t> 1)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Voorbereiding HBO (keuze 2)</a:t>
          </a:r>
          <a:endParaRPr lang="en-US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 err="1"/>
            <a:t>Eerstelijn</a:t>
          </a:r>
          <a:r>
            <a:rPr lang="nl-NL" sz="1800" kern="1200" dirty="0"/>
            <a:t> en ketenzorg (keuze 3)</a:t>
          </a:r>
          <a:endParaRPr lang="en-US" sz="1800" kern="1200" dirty="0"/>
        </a:p>
      </dsp:txBody>
      <dsp:txXfrm>
        <a:off x="0" y="4157001"/>
        <a:ext cx="6797675" cy="1445850"/>
      </dsp:txXfrm>
    </dsp:sp>
    <dsp:sp modelId="{E473DC36-4836-4DB2-B6E4-4C0AA4700A7F}">
      <dsp:nvSpPr>
        <dsp:cNvPr id="0" name=""/>
        <dsp:cNvSpPr/>
      </dsp:nvSpPr>
      <dsp:spPr>
        <a:xfrm>
          <a:off x="339883" y="3891321"/>
          <a:ext cx="47583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Keuzedelen:</a:t>
          </a:r>
          <a:endParaRPr lang="en-US" sz="1800" kern="1200"/>
        </a:p>
      </dsp:txBody>
      <dsp:txXfrm>
        <a:off x="365822" y="3917260"/>
        <a:ext cx="470649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93ED5-0763-4814-82D3-CAA625616541}">
      <dsp:nvSpPr>
        <dsp:cNvPr id="0" name=""/>
        <dsp:cNvSpPr/>
      </dsp:nvSpPr>
      <dsp:spPr>
        <a:xfrm>
          <a:off x="0" y="462"/>
          <a:ext cx="10058399" cy="10814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90A59-E0EC-43B9-B736-AD2B44A5340A}">
      <dsp:nvSpPr>
        <dsp:cNvPr id="0" name=""/>
        <dsp:cNvSpPr/>
      </dsp:nvSpPr>
      <dsp:spPr>
        <a:xfrm>
          <a:off x="327145" y="243793"/>
          <a:ext cx="594810" cy="594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017AF-27CD-4B45-99DE-1897FB45AFE0}">
      <dsp:nvSpPr>
        <dsp:cNvPr id="0" name=""/>
        <dsp:cNvSpPr/>
      </dsp:nvSpPr>
      <dsp:spPr>
        <a:xfrm>
          <a:off x="1249101" y="462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Zoekt, selecteert en analyseert informatie t.b.v. een (studie) opdracht</a:t>
          </a:r>
          <a:endParaRPr lang="en-US" sz="2500" kern="1200"/>
        </a:p>
      </dsp:txBody>
      <dsp:txXfrm>
        <a:off x="1249101" y="462"/>
        <a:ext cx="8809298" cy="1081473"/>
      </dsp:txXfrm>
    </dsp:sp>
    <dsp:sp modelId="{835E2A31-5B9A-4779-9B07-F0A5C5632A0C}">
      <dsp:nvSpPr>
        <dsp:cNvPr id="0" name=""/>
        <dsp:cNvSpPr/>
      </dsp:nvSpPr>
      <dsp:spPr>
        <a:xfrm>
          <a:off x="0" y="1352303"/>
          <a:ext cx="10058399" cy="10814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4E04-3D15-4EAB-A3A6-42E63F8B2AA7}">
      <dsp:nvSpPr>
        <dsp:cNvPr id="0" name=""/>
        <dsp:cNvSpPr/>
      </dsp:nvSpPr>
      <dsp:spPr>
        <a:xfrm>
          <a:off x="327145" y="1595634"/>
          <a:ext cx="594810" cy="594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94A8D-1B7F-4DFB-BEAC-5EA9979684A1}">
      <dsp:nvSpPr>
        <dsp:cNvPr id="0" name=""/>
        <dsp:cNvSpPr/>
      </dsp:nvSpPr>
      <dsp:spPr>
        <a:xfrm>
          <a:off x="1249101" y="1352303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Werkt samen in projectgroepen</a:t>
          </a:r>
          <a:endParaRPr lang="en-US" sz="2500" kern="1200"/>
        </a:p>
      </dsp:txBody>
      <dsp:txXfrm>
        <a:off x="1249101" y="1352303"/>
        <a:ext cx="8809298" cy="1081473"/>
      </dsp:txXfrm>
    </dsp:sp>
    <dsp:sp modelId="{B684C045-9A37-40E3-890B-7668BCE09F0F}">
      <dsp:nvSpPr>
        <dsp:cNvPr id="0" name=""/>
        <dsp:cNvSpPr/>
      </dsp:nvSpPr>
      <dsp:spPr>
        <a:xfrm>
          <a:off x="0" y="2704144"/>
          <a:ext cx="10058399" cy="10814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9F777-8600-4099-B13D-0E85BFDBB5E3}">
      <dsp:nvSpPr>
        <dsp:cNvPr id="0" name=""/>
        <dsp:cNvSpPr/>
      </dsp:nvSpPr>
      <dsp:spPr>
        <a:xfrm>
          <a:off x="327145" y="2947476"/>
          <a:ext cx="594810" cy="594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45AD2-EC7D-4B94-BCC0-7749BADB318B}">
      <dsp:nvSpPr>
        <dsp:cNvPr id="0" name=""/>
        <dsp:cNvSpPr/>
      </dsp:nvSpPr>
      <dsp:spPr>
        <a:xfrm>
          <a:off x="1249101" y="2704144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Reflecteert op gedrag en resultaten</a:t>
          </a:r>
          <a:endParaRPr lang="en-US" sz="2500" kern="1200"/>
        </a:p>
      </dsp:txBody>
      <dsp:txXfrm>
        <a:off x="1249101" y="2704144"/>
        <a:ext cx="8809298" cy="10814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F1D29-F7E9-4745-A658-6795BEA45C01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BDE75-ED6A-4CDF-9687-3B9447AC3F32}">
      <dsp:nvSpPr>
        <dsp:cNvPr id="0" name=""/>
        <dsp:cNvSpPr/>
      </dsp:nvSpPr>
      <dsp:spPr>
        <a:xfrm>
          <a:off x="0" y="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gaat onderzoeken:</a:t>
          </a:r>
          <a:endParaRPr lang="en-US" sz="2100" kern="1200"/>
        </a:p>
      </dsp:txBody>
      <dsp:txXfrm>
        <a:off x="0" y="0"/>
        <a:ext cx="10058399" cy="473260"/>
      </dsp:txXfrm>
    </dsp:sp>
    <dsp:sp modelId="{73665CB7-9C54-4F76-B3D9-35CAC27981F5}">
      <dsp:nvSpPr>
        <dsp:cNvPr id="0" name=""/>
        <dsp:cNvSpPr/>
      </dsp:nvSpPr>
      <dsp:spPr>
        <a:xfrm>
          <a:off x="0" y="473260"/>
          <a:ext cx="10058399" cy="0"/>
        </a:xfrm>
        <a:prstGeom prst="line">
          <a:avLst/>
        </a:prstGeom>
        <a:solidFill>
          <a:schemeClr val="accent2">
            <a:hueOff val="462870"/>
            <a:satOff val="64"/>
            <a:lumOff val="56"/>
            <a:alphaOff val="0"/>
          </a:schemeClr>
        </a:solidFill>
        <a:ln w="15875" cap="flat" cmpd="sng" algn="ctr">
          <a:solidFill>
            <a:schemeClr val="accent2">
              <a:hueOff val="462870"/>
              <a:satOff val="64"/>
              <a:lumOff val="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6C46D-7331-4493-9A78-1065F933496E}">
      <dsp:nvSpPr>
        <dsp:cNvPr id="0" name=""/>
        <dsp:cNvSpPr/>
      </dsp:nvSpPr>
      <dsp:spPr>
        <a:xfrm>
          <a:off x="0" y="47326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Wat je kunt.</a:t>
          </a:r>
          <a:endParaRPr lang="en-US" sz="2100" kern="1200"/>
        </a:p>
      </dsp:txBody>
      <dsp:txXfrm>
        <a:off x="0" y="473260"/>
        <a:ext cx="10058399" cy="473260"/>
      </dsp:txXfrm>
    </dsp:sp>
    <dsp:sp modelId="{7CE1E502-40FD-44ED-AEA2-272CD63BC16C}">
      <dsp:nvSpPr>
        <dsp:cNvPr id="0" name=""/>
        <dsp:cNvSpPr/>
      </dsp:nvSpPr>
      <dsp:spPr>
        <a:xfrm>
          <a:off x="0" y="946520"/>
          <a:ext cx="10058399" cy="0"/>
        </a:xfrm>
        <a:prstGeom prst="line">
          <a:avLst/>
        </a:prstGeom>
        <a:solidFill>
          <a:schemeClr val="accent2">
            <a:hueOff val="925740"/>
            <a:satOff val="129"/>
            <a:lumOff val="112"/>
            <a:alphaOff val="0"/>
          </a:schemeClr>
        </a:solidFill>
        <a:ln w="15875" cap="flat" cmpd="sng" algn="ctr">
          <a:solidFill>
            <a:schemeClr val="accent2">
              <a:hueOff val="925740"/>
              <a:satOff val="129"/>
              <a:lumOff val="1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CA626-94F8-4713-94F7-B909B16B85D3}">
      <dsp:nvSpPr>
        <dsp:cNvPr id="0" name=""/>
        <dsp:cNvSpPr/>
      </dsp:nvSpPr>
      <dsp:spPr>
        <a:xfrm>
          <a:off x="0" y="94652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Wat je wilt.</a:t>
          </a:r>
          <a:endParaRPr lang="en-US" sz="2100" kern="1200"/>
        </a:p>
      </dsp:txBody>
      <dsp:txXfrm>
        <a:off x="0" y="946520"/>
        <a:ext cx="10058399" cy="473260"/>
      </dsp:txXfrm>
    </dsp:sp>
    <dsp:sp modelId="{053104AD-8049-4282-819B-122E721C8485}">
      <dsp:nvSpPr>
        <dsp:cNvPr id="0" name=""/>
        <dsp:cNvSpPr/>
      </dsp:nvSpPr>
      <dsp:spPr>
        <a:xfrm>
          <a:off x="0" y="1419780"/>
          <a:ext cx="10058399" cy="0"/>
        </a:xfrm>
        <a:prstGeom prst="line">
          <a:avLst/>
        </a:prstGeom>
        <a:solidFill>
          <a:schemeClr val="accent2">
            <a:hueOff val="1388610"/>
            <a:satOff val="193"/>
            <a:lumOff val="168"/>
            <a:alphaOff val="0"/>
          </a:schemeClr>
        </a:solidFill>
        <a:ln w="15875" cap="flat" cmpd="sng" algn="ctr">
          <a:solidFill>
            <a:schemeClr val="accent2">
              <a:hueOff val="1388610"/>
              <a:satOff val="193"/>
              <a:lumOff val="1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CF542-1BC1-4C5C-9457-F0F61329AD97}">
      <dsp:nvSpPr>
        <dsp:cNvPr id="0" name=""/>
        <dsp:cNvSpPr/>
      </dsp:nvSpPr>
      <dsp:spPr>
        <a:xfrm>
          <a:off x="0" y="141978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Hoe je het kan bereiken. </a:t>
          </a:r>
          <a:endParaRPr lang="en-US" sz="2100" kern="1200"/>
        </a:p>
      </dsp:txBody>
      <dsp:txXfrm>
        <a:off x="0" y="1419780"/>
        <a:ext cx="10058399" cy="473260"/>
      </dsp:txXfrm>
    </dsp:sp>
    <dsp:sp modelId="{440BDB81-F9B7-49F0-A66E-E7AAAF66E319}">
      <dsp:nvSpPr>
        <dsp:cNvPr id="0" name=""/>
        <dsp:cNvSpPr/>
      </dsp:nvSpPr>
      <dsp:spPr>
        <a:xfrm>
          <a:off x="0" y="1893040"/>
          <a:ext cx="10058399" cy="0"/>
        </a:xfrm>
        <a:prstGeom prst="line">
          <a:avLst/>
        </a:prstGeom>
        <a:solidFill>
          <a:schemeClr val="accent2">
            <a:hueOff val="1851480"/>
            <a:satOff val="258"/>
            <a:lumOff val="224"/>
            <a:alphaOff val="0"/>
          </a:schemeClr>
        </a:solidFill>
        <a:ln w="15875" cap="flat" cmpd="sng" algn="ctr">
          <a:solidFill>
            <a:schemeClr val="accent2">
              <a:hueOff val="1851480"/>
              <a:satOff val="258"/>
              <a:lumOff val="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FEFAE-4475-43B9-BE77-2D6F670D13FC}">
      <dsp:nvSpPr>
        <dsp:cNvPr id="0" name=""/>
        <dsp:cNvSpPr/>
      </dsp:nvSpPr>
      <dsp:spPr>
        <a:xfrm>
          <a:off x="0" y="189304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Wat is het HBO</a:t>
          </a:r>
          <a:endParaRPr lang="en-US" sz="2100" kern="1200"/>
        </a:p>
      </dsp:txBody>
      <dsp:txXfrm>
        <a:off x="0" y="1893040"/>
        <a:ext cx="10058399" cy="473260"/>
      </dsp:txXfrm>
    </dsp:sp>
    <dsp:sp modelId="{36DD96E5-2DAC-4B88-831C-39637883C08F}">
      <dsp:nvSpPr>
        <dsp:cNvPr id="0" name=""/>
        <dsp:cNvSpPr/>
      </dsp:nvSpPr>
      <dsp:spPr>
        <a:xfrm>
          <a:off x="0" y="2366300"/>
          <a:ext cx="10058399" cy="0"/>
        </a:xfrm>
        <a:prstGeom prst="line">
          <a:avLst/>
        </a:prstGeom>
        <a:solidFill>
          <a:schemeClr val="accent2">
            <a:hueOff val="2314350"/>
            <a:satOff val="322"/>
            <a:lumOff val="280"/>
            <a:alphaOff val="0"/>
          </a:schemeClr>
        </a:solidFill>
        <a:ln w="15875" cap="flat" cmpd="sng" algn="ctr">
          <a:solidFill>
            <a:schemeClr val="accent2">
              <a:hueOff val="2314350"/>
              <a:satOff val="322"/>
              <a:lumOff val="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79CB7-AE1A-4732-9784-E925680E3194}">
      <dsp:nvSpPr>
        <dsp:cNvPr id="0" name=""/>
        <dsp:cNvSpPr/>
      </dsp:nvSpPr>
      <dsp:spPr>
        <a:xfrm>
          <a:off x="0" y="236630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Welke opleidingen zijn er</a:t>
          </a:r>
          <a:endParaRPr lang="en-US" sz="2100" kern="1200"/>
        </a:p>
      </dsp:txBody>
      <dsp:txXfrm>
        <a:off x="0" y="2366300"/>
        <a:ext cx="10058399" cy="473260"/>
      </dsp:txXfrm>
    </dsp:sp>
    <dsp:sp modelId="{5AC42D60-50F1-4578-A816-4E14D8449D7A}">
      <dsp:nvSpPr>
        <dsp:cNvPr id="0" name=""/>
        <dsp:cNvSpPr/>
      </dsp:nvSpPr>
      <dsp:spPr>
        <a:xfrm>
          <a:off x="0" y="2839560"/>
          <a:ext cx="10058399" cy="0"/>
        </a:xfrm>
        <a:prstGeom prst="line">
          <a:avLst/>
        </a:prstGeom>
        <a:solidFill>
          <a:schemeClr val="accent2">
            <a:hueOff val="2777220"/>
            <a:satOff val="387"/>
            <a:lumOff val="336"/>
            <a:alphaOff val="0"/>
          </a:schemeClr>
        </a:solidFill>
        <a:ln w="15875" cap="flat" cmpd="sng" algn="ctr">
          <a:solidFill>
            <a:schemeClr val="accent2">
              <a:hueOff val="2777220"/>
              <a:satOff val="387"/>
              <a:lumOff val="3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ACAF3-5398-4201-B884-B2D21E71F9C0}">
      <dsp:nvSpPr>
        <dsp:cNvPr id="0" name=""/>
        <dsp:cNvSpPr/>
      </dsp:nvSpPr>
      <dsp:spPr>
        <a:xfrm>
          <a:off x="0" y="283956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Wat past bij mij?</a:t>
          </a:r>
          <a:endParaRPr lang="en-US" sz="2100" kern="1200"/>
        </a:p>
      </dsp:txBody>
      <dsp:txXfrm>
        <a:off x="0" y="2839560"/>
        <a:ext cx="10058399" cy="473260"/>
      </dsp:txXfrm>
    </dsp:sp>
    <dsp:sp modelId="{464E64D1-D952-484D-8D06-FF8339D728B6}">
      <dsp:nvSpPr>
        <dsp:cNvPr id="0" name=""/>
        <dsp:cNvSpPr/>
      </dsp:nvSpPr>
      <dsp:spPr>
        <a:xfrm>
          <a:off x="0" y="3312820"/>
          <a:ext cx="10058399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14B8C-7F17-4E57-985F-EDF4B68A31C3}">
      <dsp:nvSpPr>
        <dsp:cNvPr id="0" name=""/>
        <dsp:cNvSpPr/>
      </dsp:nvSpPr>
      <dsp:spPr>
        <a:xfrm>
          <a:off x="0" y="3312820"/>
          <a:ext cx="10058399" cy="473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gaat kennismaken met materialen en werkmethoden op het HBO.</a:t>
          </a:r>
          <a:endParaRPr lang="en-US" sz="2100" kern="1200"/>
        </a:p>
      </dsp:txBody>
      <dsp:txXfrm>
        <a:off x="0" y="3312820"/>
        <a:ext cx="10058399" cy="47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94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56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3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2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0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4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59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2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1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44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31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28D1AC-8E4B-4061-8F9F-6CDB8B7E9210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B07691-DB6B-465D-A045-1F741A2A62B4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86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98561-ACDF-4D86-88D3-324EBB431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Keuzedelen doktersassistent 2020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738241-5103-4029-9DB7-A63E3686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Doel : maken van een keuze wat betreft de keuzedelen</a:t>
            </a:r>
          </a:p>
        </p:txBody>
      </p:sp>
    </p:spTree>
    <p:extLst>
      <p:ext uri="{BB962C8B-B14F-4D97-AF65-F5344CB8AC3E}">
        <p14:creationId xmlns:p14="http://schemas.microsoft.com/office/powerpoint/2010/main" val="734479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E7973-085C-4FD2-BCFA-AE779D11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>
                <a:cs typeface="Calibri Light"/>
              </a:rPr>
              <a:t>Kortom:</a:t>
            </a:r>
            <a:endParaRPr lang="nl-NL"/>
          </a:p>
        </p:txBody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7A94FDB9-BE01-49F9-A083-B1355A51F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81241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19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geneesmiddelen&quot;">
            <a:extLst>
              <a:ext uri="{FF2B5EF4-FFF2-40B4-BE49-F238E27FC236}">
                <a16:creationId xmlns:a16="http://schemas.microsoft.com/office/drawing/2014/main" id="{04805642-C24A-4ABC-914F-DBFF7D7E8F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5" r="1881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FA8619-CC35-4655-BA1A-828BB331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Geneesmiddelenkennis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CDA635-192F-4B16-B983-C16771391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Verdieping in zelfzorgmiddelen, veiligheid en onderzoeken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Keuze 2</a:t>
            </a:r>
          </a:p>
          <a:p>
            <a:r>
              <a:rPr lang="nl-NL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0396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A1C15-C240-402A-8638-70C0402C7D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sz="3600" dirty="0"/>
              <a:t>Leerdoelen: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98629D-BFB3-4C8B-9290-6D3308E0A4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/>
              <a:t>De doktersassistent combineert haar kennis als doktersassistent met context gebonden kennis op het gebied van farmacie.</a:t>
            </a:r>
          </a:p>
          <a:p>
            <a:r>
              <a:rPr lang="nl-NL" sz="2400" dirty="0"/>
              <a:t>De specialistische kennis gebruikt zij om zorgvragen rondom geneesmiddelen te concretiseren, medicatietrouw bij patiënten te  bevorderen en om in de keuze van zelfzorgmiddelen te adviseren. </a:t>
            </a:r>
          </a:p>
          <a:p>
            <a:r>
              <a:rPr lang="nl-NL" sz="2400" dirty="0"/>
              <a:t>Zij/hij past zich in haar werkzaamheden aan: aan de persoon, de vraag en de risico's.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06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D185D-BBCB-4EA9-92F5-2A2A39BC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competenties: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98629D-BFB3-4C8B-9290-6D3308E0A4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i="1" dirty="0">
                <a:solidFill>
                  <a:srgbClr val="FF0000"/>
                </a:solidFill>
              </a:rPr>
              <a:t>D1-K1-W1: Bewaakt de medicatieveiligheid </a:t>
            </a:r>
            <a:r>
              <a:rPr lang="nl-NL" dirty="0"/>
              <a:t>Samenwerken en overleggen, Formuleren en rapporteren, Vakdeskundigheid toepassen, Instructies en procedures opvolgen </a:t>
            </a:r>
          </a:p>
          <a:p>
            <a:r>
              <a:rPr lang="nl-NL" i="1" dirty="0">
                <a:solidFill>
                  <a:srgbClr val="FF0000"/>
                </a:solidFill>
              </a:rPr>
              <a:t>D1-K1-W2: Adviseert over zelfzorgmiddelen </a:t>
            </a:r>
            <a:r>
              <a:rPr lang="nl-NL" dirty="0"/>
              <a:t>Ethisch en integer handelen, Presenteren, Analyseren, Omgaan met verandering en aanpassen </a:t>
            </a:r>
          </a:p>
          <a:p>
            <a:r>
              <a:rPr lang="nl-NL" i="1" dirty="0">
                <a:solidFill>
                  <a:srgbClr val="FF0000"/>
                </a:solidFill>
              </a:rPr>
              <a:t>D1-K1-W3: Bevordert therapietrouw bij geneesmiddelengebruik </a:t>
            </a:r>
            <a:br>
              <a:rPr lang="nl-NL" i="1" dirty="0">
                <a:solidFill>
                  <a:srgbClr val="FF0000"/>
                </a:solidFill>
              </a:rPr>
            </a:br>
            <a:r>
              <a:rPr lang="nl-NL" dirty="0"/>
              <a:t>Begeleiden, Overtuigen en beïnvloeden, Presenteren, Op de behoeften en verwachtingen van de "klant" richten</a:t>
            </a:r>
          </a:p>
          <a:p>
            <a:endParaRPr lang="nl-NL" dirty="0"/>
          </a:p>
        </p:txBody>
      </p:sp>
      <p:pic>
        <p:nvPicPr>
          <p:cNvPr id="4098" name="Picture 2" descr="Afbeeldingsresultaat voor competentie&quot;">
            <a:extLst>
              <a:ext uri="{FF2B5EF4-FFF2-40B4-BE49-F238E27FC236}">
                <a16:creationId xmlns:a16="http://schemas.microsoft.com/office/drawing/2014/main" id="{ACB2D9E3-D13E-413E-B0A0-490D3CB96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37" y="1926240"/>
            <a:ext cx="4102781" cy="43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88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9C5F1CC-81CF-4FB4-9977-391DF5B09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FA8619-CC35-4655-BA1A-828BB331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40080"/>
            <a:ext cx="3659246" cy="2926080"/>
          </a:xfrm>
        </p:spPr>
        <p:txBody>
          <a:bodyPr>
            <a:normAutofit/>
          </a:bodyPr>
          <a:lstStyle/>
          <a:p>
            <a:r>
              <a:rPr lang="nl-NL" sz="4400">
                <a:solidFill>
                  <a:srgbClr val="FFFFFF"/>
                </a:solidFill>
                <a:cs typeface="Calibri Light"/>
              </a:rPr>
              <a:t>Eerstelijns en ketenzorg</a:t>
            </a:r>
            <a:endParaRPr lang="nl-NL" sz="440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CDA635-192F-4B16-B983-C16771391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578087"/>
            <a:ext cx="3659246" cy="1554480"/>
          </a:xfrm>
        </p:spPr>
        <p:txBody>
          <a:bodyPr>
            <a:normAutofit/>
          </a:bodyPr>
          <a:lstStyle/>
          <a:p>
            <a:r>
              <a:rPr lang="nl-NL" sz="1500">
                <a:solidFill>
                  <a:srgbClr val="FFFFFF"/>
                </a:solidFill>
              </a:rPr>
              <a:t>Keuze 3</a:t>
            </a:r>
          </a:p>
        </p:txBody>
      </p:sp>
      <p:pic>
        <p:nvPicPr>
          <p:cNvPr id="5122" name="Picture 2" descr="Afbeeldingsresultaat voor ketenzorf&quot;">
            <a:extLst>
              <a:ext uri="{FF2B5EF4-FFF2-40B4-BE49-F238E27FC236}">
                <a16:creationId xmlns:a16="http://schemas.microsoft.com/office/drawing/2014/main" id="{821CACCD-147D-4FF4-910B-A7D8422D8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8" r="1670"/>
          <a:stretch/>
        </p:blipFill>
        <p:spPr bwMode="auto">
          <a:xfrm>
            <a:off x="4639733" y="10"/>
            <a:ext cx="75522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FDD4421-3DEC-4941-9625-756F8B5C6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3027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523BDE-FB28-4CB0-95BF-975E7F55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  <a:latin typeface="+mn-lt"/>
              </a:rPr>
              <a:t>Inhoud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EF82818B-69F8-4D08-B3F0-4D1F34BA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Dagelijkse praktijk:</a:t>
            </a:r>
          </a:p>
          <a:p>
            <a:r>
              <a:rPr lang="nl-NL" dirty="0"/>
              <a:t>Meer patiënten met meervoudige, complexe aandoeningen die vanuit huis zorg nodig hebben</a:t>
            </a:r>
          </a:p>
          <a:p>
            <a:r>
              <a:rPr lang="nl-NL" dirty="0"/>
              <a:t>Samenwerking met de huisarts, de verpleegkundige en andere zorgverleners /en instellingen wordt steeds belangrijker</a:t>
            </a:r>
          </a:p>
          <a:p>
            <a:r>
              <a:rPr lang="nl-NL" dirty="0"/>
              <a:t>In het keuzedeel </a:t>
            </a:r>
            <a:r>
              <a:rPr lang="nl-NL" b="1" dirty="0"/>
              <a:t>Eerste lijns- en ketenzorg </a:t>
            </a:r>
            <a:r>
              <a:rPr lang="nl-NL" dirty="0"/>
              <a:t>worden jullie voorbereid op deze ontwikkeling</a:t>
            </a:r>
          </a:p>
        </p:txBody>
      </p:sp>
    </p:spTree>
    <p:extLst>
      <p:ext uri="{BB962C8B-B14F-4D97-AF65-F5344CB8AC3E}">
        <p14:creationId xmlns:p14="http://schemas.microsoft.com/office/powerpoint/2010/main" val="2112659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F41D1B-231F-4452-B0DB-9D65F5C8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  <a:latin typeface="+mn-lt"/>
                <a:cs typeface="Calibri Light"/>
              </a:rPr>
              <a:t>Inhoud</a:t>
            </a:r>
            <a:endParaRPr lang="nl-NL" sz="36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89863D-9C49-4125-8F83-906C762D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nl-NL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cs typeface="Calibri"/>
              </a:rPr>
              <a:t> </a:t>
            </a:r>
            <a:r>
              <a:rPr lang="nl-NL" sz="2400" dirty="0">
                <a:cs typeface="Calibri"/>
              </a:rPr>
              <a:t>Eerste lijn- en tweede lijn zorg.</a:t>
            </a:r>
            <a:endParaRPr lang="nl-N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Verschillende apotheekorganisaties.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Politiek m.b.t. eerste lijn zorg.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Wat is ketenzorg en voorbeelden.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Voorbeelden samenwerking.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Rol van de apotheek binnen de ketenzorg.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Bestaande richtlijnen m.b.t. samenwerking.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>
                <a:cs typeface="Calibri"/>
              </a:rPr>
              <a:t> Gastlessen.</a:t>
            </a:r>
          </a:p>
          <a:p>
            <a:r>
              <a:rPr lang="nl-NL" sz="2400" dirty="0">
                <a:cs typeface="Calibri"/>
              </a:rPr>
              <a:t>Samenwerkingsproject met andere opleidingen (apothekersassistenten, doktersassistenten en thuiszorg)</a:t>
            </a:r>
          </a:p>
        </p:txBody>
      </p:sp>
    </p:spTree>
    <p:extLst>
      <p:ext uri="{BB962C8B-B14F-4D97-AF65-F5344CB8AC3E}">
        <p14:creationId xmlns:p14="http://schemas.microsoft.com/office/powerpoint/2010/main" val="2542428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5775D8-BFA0-427E-A2BD-703B41B7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  <a:latin typeface="+mn-lt"/>
                <a:cs typeface="Calibri Light"/>
              </a:rPr>
              <a:t>Proeve</a:t>
            </a:r>
            <a:endParaRPr lang="nl-NL" sz="36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AD65D7-8FFB-4A27-8932-0C2A0419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nl-NL" sz="1700" dirty="0">
              <a:cs typeface="Calibri"/>
            </a:endParaRPr>
          </a:p>
          <a:p>
            <a:endParaRPr lang="nl-NL" sz="1700" dirty="0">
              <a:cs typeface="Calibri"/>
            </a:endParaRPr>
          </a:p>
          <a:p>
            <a:endParaRPr lang="nl-NL" sz="1700" dirty="0">
              <a:cs typeface="Calibri"/>
            </a:endParaRPr>
          </a:p>
          <a:p>
            <a:endParaRPr lang="nl-NL" sz="1700" dirty="0">
              <a:cs typeface="Calibri"/>
            </a:endParaRPr>
          </a:p>
          <a:p>
            <a:r>
              <a:rPr lang="nl-NL" sz="2600" dirty="0">
                <a:cs typeface="Calibri"/>
              </a:rPr>
              <a:t>Voert een zorgproject uit met andere disciplines</a:t>
            </a:r>
            <a:endParaRPr lang="nl-NL" sz="2600" dirty="0"/>
          </a:p>
          <a:p>
            <a:r>
              <a:rPr lang="nl-NL" sz="2600" dirty="0">
                <a:cs typeface="Calibri"/>
              </a:rPr>
              <a:t>Op school in samenwerking met andere opleidingen binnen AG</a:t>
            </a:r>
          </a:p>
          <a:p>
            <a:r>
              <a:rPr lang="nl-NL" sz="2600" dirty="0">
                <a:cs typeface="Calibri"/>
              </a:rPr>
              <a:t>In periode 12</a:t>
            </a:r>
          </a:p>
          <a:p>
            <a:r>
              <a:rPr lang="nl-NL" sz="2600" dirty="0">
                <a:cs typeface="Calibri"/>
              </a:rPr>
              <a:t>Er wordt beoordeeld op:</a:t>
            </a:r>
          </a:p>
          <a:p>
            <a:pPr lvl="1"/>
            <a:r>
              <a:rPr lang="nl-NL" sz="2600" dirty="0">
                <a:cs typeface="Calibri"/>
              </a:rPr>
              <a:t>Samenwerking</a:t>
            </a:r>
          </a:p>
          <a:p>
            <a:pPr lvl="1"/>
            <a:r>
              <a:rPr lang="nl-NL" sz="2600" dirty="0">
                <a:cs typeface="Calibri"/>
              </a:rPr>
              <a:t>Verantwoordelijkheid</a:t>
            </a:r>
          </a:p>
          <a:p>
            <a:pPr lvl="1"/>
            <a:r>
              <a:rPr lang="nl-NL" sz="2600" dirty="0">
                <a:cs typeface="Calibri"/>
              </a:rPr>
              <a:t>Probleemoplossend vermogen</a:t>
            </a:r>
          </a:p>
          <a:p>
            <a:pPr lvl="1"/>
            <a:r>
              <a:rPr lang="nl-NL" sz="2600" dirty="0">
                <a:cs typeface="Calibri"/>
              </a:rPr>
              <a:t>Geven van duidelijke adviezen en info voor de nadere disciplines.</a:t>
            </a:r>
          </a:p>
          <a:p>
            <a:pPr lvl="1"/>
            <a:r>
              <a:rPr lang="nl-NL" sz="2600" dirty="0">
                <a:cs typeface="Calibri"/>
              </a:rPr>
              <a:t>Goed </a:t>
            </a:r>
            <a:r>
              <a:rPr lang="nl-NL" sz="2600" dirty="0" err="1">
                <a:cs typeface="Calibri"/>
              </a:rPr>
              <a:t>nederlands</a:t>
            </a:r>
            <a:r>
              <a:rPr lang="nl-NL" sz="2600" dirty="0">
                <a:cs typeface="Calibri"/>
              </a:rPr>
              <a:t> formuleren (schriftelijk en mondeling)</a:t>
            </a:r>
          </a:p>
          <a:p>
            <a:endParaRPr lang="nl-NL" sz="2400" dirty="0">
              <a:cs typeface="Calibri"/>
            </a:endParaRPr>
          </a:p>
          <a:p>
            <a:endParaRPr lang="nl-NL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454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B4F1BC-B092-41D9-A7B7-79C14BED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Keuze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B6DC6D-7390-4923-91F2-7CD006F45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15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Hoe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waar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kenbaar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maken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FFFF"/>
                </a:solidFill>
                <a:cs typeface="Calibri"/>
              </a:rPr>
              <a:t>Keuzeformulier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/>
              </a:rPr>
              <a:t>voor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 …….  </a:t>
            </a:r>
            <a:r>
              <a:rPr lang="en-US" sz="2400" dirty="0" err="1">
                <a:solidFill>
                  <a:srgbClr val="FFFFFF"/>
                </a:solidFill>
                <a:cs typeface="Calibri"/>
              </a:rPr>
              <a:t>inleveren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/>
              </a:rPr>
              <a:t>bij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 je </a:t>
            </a:r>
            <a:r>
              <a:rPr lang="en-US" sz="2400" dirty="0" err="1">
                <a:solidFill>
                  <a:srgbClr val="FFFFFF"/>
                </a:solidFill>
                <a:cs typeface="Calibri"/>
              </a:rPr>
              <a:t>SLB'er</a:t>
            </a:r>
            <a:endParaRPr lang="en-US" sz="2400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Afbeelding 3" descr="Afbeelding met rood, vasthouden, plakken, wit&#10;&#10;Automatisch gegenereerde beschrijving">
            <a:extLst>
              <a:ext uri="{FF2B5EF4-FFF2-40B4-BE49-F238E27FC236}">
                <a16:creationId xmlns:a16="http://schemas.microsoft.com/office/drawing/2014/main" id="{D22D309E-5572-4751-B6AB-1F12C7F25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017" y="905212"/>
            <a:ext cx="6798082" cy="504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2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33325-617A-42E5-B990-C0F12C8E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 dirty="0">
                <a:solidFill>
                  <a:schemeClr val="tx1"/>
                </a:solidFill>
              </a:rPr>
              <a:t>Opbouw opleiding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76B9B5D-D809-4846-8A13-CDCB65E90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42644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16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0FD67-B62D-421F-9AAA-949554E4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 dirty="0">
                <a:solidFill>
                  <a:schemeClr val="tx1"/>
                </a:solidFill>
              </a:rPr>
              <a:t>Keuzedelen wanneer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2B4467-D21E-4C1E-9EC0-A1DD18972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400" b="1" dirty="0"/>
              <a:t>Specifieke doelgroepen verplicht keuzedeel</a:t>
            </a:r>
            <a:r>
              <a:rPr lang="nl-NL" sz="2400" dirty="0"/>
              <a:t>:</a:t>
            </a:r>
          </a:p>
          <a:p>
            <a:r>
              <a:rPr lang="nl-NL" sz="2400" dirty="0"/>
              <a:t>Versnelde groep: </a:t>
            </a:r>
          </a:p>
          <a:p>
            <a:pPr lvl="1"/>
            <a:r>
              <a:rPr lang="nl-NL" sz="2400" dirty="0">
                <a:solidFill>
                  <a:srgbClr val="FF0000"/>
                </a:solidFill>
              </a:rPr>
              <a:t>periode 11 en 12</a:t>
            </a:r>
          </a:p>
          <a:p>
            <a:pPr lvl="1"/>
            <a:r>
              <a:rPr lang="nl-NL" sz="2400" dirty="0"/>
              <a:t>3 uur per week</a:t>
            </a:r>
          </a:p>
          <a:p>
            <a:pPr lvl="1"/>
            <a:endParaRPr lang="nl-NL" sz="2400" dirty="0"/>
          </a:p>
          <a:p>
            <a:r>
              <a:rPr lang="nl-NL" sz="2400" dirty="0"/>
              <a:t>3 jarige BOL (cohort 2018)</a:t>
            </a:r>
          </a:p>
          <a:p>
            <a:pPr lvl="1"/>
            <a:r>
              <a:rPr lang="nl-NL" sz="2400" dirty="0">
                <a:solidFill>
                  <a:srgbClr val="FF0000"/>
                </a:solidFill>
              </a:rPr>
              <a:t>periode 11 en 12</a:t>
            </a:r>
          </a:p>
          <a:p>
            <a:pPr lvl="1"/>
            <a:r>
              <a:rPr lang="nl-NL" sz="2400" dirty="0"/>
              <a:t>3 uur per week</a:t>
            </a:r>
          </a:p>
          <a:p>
            <a:pPr lvl="1"/>
            <a:endParaRPr lang="nl-NL" sz="2400" dirty="0"/>
          </a:p>
          <a:p>
            <a:pPr lvl="1"/>
            <a:endParaRPr lang="nl-NL" sz="2400" dirty="0"/>
          </a:p>
          <a:p>
            <a:pPr marL="201168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90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04137C-A87F-4B27-95EB-5E9FDE4F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</a:rPr>
              <a:t>Keuzedelen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8890A6-0217-408F-9C9E-0538C0FCB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nl-NL" sz="1700" dirty="0"/>
          </a:p>
          <a:p>
            <a:pPr marL="0" indent="0">
              <a:buNone/>
            </a:pPr>
            <a:r>
              <a:rPr lang="nl-NL" sz="2400" b="1" dirty="0"/>
              <a:t>Keuzedelen: </a:t>
            </a:r>
          </a:p>
          <a:p>
            <a:pPr marL="0" indent="0">
              <a:buNone/>
            </a:pPr>
            <a:r>
              <a:rPr lang="nl-NL" sz="2400" dirty="0"/>
              <a:t>totaal </a:t>
            </a:r>
            <a:r>
              <a:rPr lang="nl-NL" sz="2400" b="1" dirty="0"/>
              <a:t>720 </a:t>
            </a:r>
            <a:r>
              <a:rPr lang="nl-NL" sz="2400" dirty="0"/>
              <a:t>uur binnen de opleiding aan keuzedelen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Verplicht: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Keuzedeel Specifieke doelgroepen periode 7 t/m 10 keuzedeel </a:t>
            </a:r>
            <a:r>
              <a:rPr lang="nl-NL" sz="2400" b="1" dirty="0"/>
              <a:t>(480 uur)</a:t>
            </a:r>
          </a:p>
          <a:p>
            <a:pPr marL="201168" lvl="1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Kleine keuzedelen (240 uur) </a:t>
            </a:r>
          </a:p>
          <a:p>
            <a:pPr marL="0" indent="0">
              <a:buNone/>
            </a:pPr>
            <a:r>
              <a:rPr lang="nl-NL" sz="2400" dirty="0"/>
              <a:t>(zelf keuze maken uit</a:t>
            </a:r>
            <a:r>
              <a:rPr lang="nl-NL" sz="2400" dirty="0">
                <a:sym typeface="Wingdings" panose="05000000000000000000" pitchFamily="2" charset="2"/>
              </a:rPr>
              <a:t>)</a:t>
            </a:r>
            <a:endParaRPr lang="nl-NL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Voorbereiding HBO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geneesmiddelenkennis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Eerstelijns en ketenzorg</a:t>
            </a:r>
            <a:endParaRPr lang="en-US" sz="2400" dirty="0"/>
          </a:p>
          <a:p>
            <a:pPr marL="201168" lvl="1" indent="0">
              <a:buNone/>
            </a:pPr>
            <a:endParaRPr lang="nl-NL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07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91A95-6E85-4D31-B89D-A9DF03A8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Praktische zaken keuzedelen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4D301C-BC23-4A59-9B22-8E87843D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>
                <a:cs typeface="Calibri"/>
              </a:rPr>
              <a:t>Afhankelijk van het aantal studenten dat dit keuzedeel kiest:</a:t>
            </a:r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pPr lvl="1"/>
            <a:r>
              <a:rPr lang="nl-NL" sz="2400" dirty="0">
                <a:cs typeface="Calibri"/>
              </a:rPr>
              <a:t>Keuzedeel samen met andere studenten binnen AG</a:t>
            </a:r>
          </a:p>
          <a:p>
            <a:pPr lvl="1"/>
            <a:r>
              <a:rPr lang="nl-NL" sz="2400" dirty="0">
                <a:cs typeface="Calibri"/>
              </a:rPr>
              <a:t>Keuzedeel samen met andere studenten binnen Noorderpoort:</a:t>
            </a:r>
          </a:p>
          <a:p>
            <a:pPr lvl="1"/>
            <a:endParaRPr lang="nl-NL" sz="2400" dirty="0">
              <a:cs typeface="Calibri"/>
            </a:endParaRPr>
          </a:p>
          <a:p>
            <a:pPr lvl="2"/>
            <a:r>
              <a:rPr lang="nl-NL" sz="2400" dirty="0">
                <a:cs typeface="Calibri"/>
              </a:rPr>
              <a:t>Evt. andere locatie</a:t>
            </a:r>
          </a:p>
          <a:p>
            <a:pPr lvl="2"/>
            <a:r>
              <a:rPr lang="nl-NL" sz="2400" dirty="0">
                <a:cs typeface="Calibri"/>
              </a:rPr>
              <a:t>Evt. in de avonduren</a:t>
            </a:r>
          </a:p>
          <a:p>
            <a:pPr lvl="2"/>
            <a:endParaRPr lang="nl-NL" dirty="0">
              <a:cs typeface="Calibri"/>
            </a:endParaRPr>
          </a:p>
          <a:p>
            <a:pPr lvl="2"/>
            <a:endParaRPr lang="nl-NL" dirty="0">
              <a:cs typeface="Calibri"/>
            </a:endParaRPr>
          </a:p>
        </p:txBody>
      </p:sp>
      <p:pic>
        <p:nvPicPr>
          <p:cNvPr id="6146" name="Picture 2" descr="Afbeeldingsresultaat voor keuzendelen&quot;">
            <a:extLst>
              <a:ext uri="{FF2B5EF4-FFF2-40B4-BE49-F238E27FC236}">
                <a16:creationId xmlns:a16="http://schemas.microsoft.com/office/drawing/2014/main" id="{393408CE-2E43-4823-8FA5-D26FE7A9AB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9" r="27869"/>
          <a:stretch/>
        </p:blipFill>
        <p:spPr bwMode="auto">
          <a:xfrm>
            <a:off x="8020570" y="1916318"/>
            <a:ext cx="3135109" cy="347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5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52E9C-631C-4EA3-A245-0633DA762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A11F79-B78D-4A0E-8847-525316B22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7FA8619-CC35-4655-BA1A-828BB331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Voorbereiding HBO 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CDA635-192F-4B16-B983-C16771391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nl-NL"/>
              <a:t>Keuze 1</a:t>
            </a:r>
          </a:p>
        </p:txBody>
      </p:sp>
      <p:pic>
        <p:nvPicPr>
          <p:cNvPr id="4" name="Picture 4" descr="Afbeeldingsresultaat voor hbo&quot;">
            <a:extLst>
              <a:ext uri="{FF2B5EF4-FFF2-40B4-BE49-F238E27FC236}">
                <a16:creationId xmlns:a16="http://schemas.microsoft.com/office/drawing/2014/main" id="{D60B2B74-DEE6-40B4-8CB0-C08942348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818" y="2272403"/>
            <a:ext cx="2449486" cy="17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4D0B784-4306-4620-A278-1F5FFDE5A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344334-CC5A-4E5A-929E-D7BC8EA8F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05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9A28F-56E9-4512-A965-FEA4C924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 dirty="0">
                <a:solidFill>
                  <a:schemeClr val="tx1"/>
                </a:solidFill>
                <a:cs typeface="Calibri Light"/>
              </a:rPr>
              <a:t>Keuzedeel Voorbereiding HBO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FDE4A851-1A63-45A9-BA07-B9D3015CA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r>
              <a:rPr lang="nl-NL" sz="2400" dirty="0">
                <a:cs typeface="Calibri"/>
              </a:rPr>
              <a:t>Geen instroomeis voor HBO</a:t>
            </a:r>
          </a:p>
          <a:p>
            <a:endParaRPr lang="nl-NL" sz="2400" dirty="0">
              <a:cs typeface="Calibri"/>
            </a:endParaRPr>
          </a:p>
          <a:p>
            <a:pPr marL="0" indent="0">
              <a:buNone/>
            </a:pPr>
            <a:r>
              <a:rPr lang="nl-NL" sz="2400" dirty="0">
                <a:cs typeface="Calibri"/>
              </a:rPr>
              <a:t>  </a:t>
            </a:r>
            <a:r>
              <a:rPr lang="nl-NL" sz="2400" b="1" i="1" dirty="0">
                <a:cs typeface="Calibri"/>
              </a:rPr>
              <a:t>Het doel:</a:t>
            </a:r>
          </a:p>
          <a:p>
            <a:r>
              <a:rPr lang="nl-NL" sz="2400" dirty="0">
                <a:cs typeface="Calibri"/>
              </a:rPr>
              <a:t>MBO studenten een goede keuze te laten maken voor doorstroom</a:t>
            </a:r>
          </a:p>
          <a:p>
            <a:r>
              <a:rPr lang="nl-NL" sz="2400" dirty="0">
                <a:cs typeface="Calibri"/>
              </a:rPr>
              <a:t> Een "vliegende start" maken op het HBO</a:t>
            </a:r>
          </a:p>
          <a:p>
            <a:pPr lvl="1"/>
            <a:r>
              <a:rPr lang="nl-NL" sz="2400" dirty="0">
                <a:cs typeface="Calibri"/>
              </a:rPr>
              <a:t>Oriëntatie op de opleiding</a:t>
            </a:r>
          </a:p>
          <a:p>
            <a:pPr lvl="1"/>
            <a:r>
              <a:rPr lang="nl-NL" sz="2400" dirty="0">
                <a:cs typeface="Calibri"/>
              </a:rPr>
              <a:t>De student heeft bij dit keuzedeel gekozen voor een HBO opleiding</a:t>
            </a:r>
          </a:p>
          <a:p>
            <a:pPr lvl="1"/>
            <a:r>
              <a:rPr lang="nl-NL" sz="2400" dirty="0">
                <a:cs typeface="Calibri"/>
              </a:rPr>
              <a:t>De student gaat kijken naar de mogelijkheden, eisen, etc. en hierin ervaring opdoen</a:t>
            </a:r>
          </a:p>
          <a:p>
            <a:pPr lvl="1"/>
            <a:endParaRPr lang="nl-NL" dirty="0">
              <a:cs typeface="Calibri"/>
            </a:endParaRPr>
          </a:p>
          <a:p>
            <a:pPr marL="201168" lvl="1" indent="0">
              <a:buNone/>
            </a:pPr>
            <a:endParaRPr lang="nl-NL" dirty="0">
              <a:cs typeface="Calibri"/>
            </a:endParaRPr>
          </a:p>
          <a:p>
            <a:pPr lvl="1"/>
            <a:endParaRPr lang="nl-NL" dirty="0">
              <a:cs typeface="Calibri"/>
            </a:endParaRPr>
          </a:p>
          <a:p>
            <a:pPr marL="457200" lvl="1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50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61114-6173-4F38-9E2A-F9F33639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>
                <a:cs typeface="Calibri Light"/>
              </a:rPr>
              <a:t>Inhoud keuzedeel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9CB861-FA72-4C91-87F7-3B2DE4A8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nl-NL" sz="2400" dirty="0">
                <a:cs typeface="Calibri"/>
              </a:rPr>
              <a:t>Oriëntatie op </a:t>
            </a:r>
            <a:r>
              <a:rPr lang="nl-NL" sz="2400" dirty="0" err="1">
                <a:cs typeface="Calibri"/>
              </a:rPr>
              <a:t>HBO-opleidingen</a:t>
            </a:r>
            <a:r>
              <a:rPr lang="nl-NL" sz="2400" dirty="0">
                <a:cs typeface="Calibri"/>
              </a:rPr>
              <a:t> en beroepen</a:t>
            </a:r>
          </a:p>
          <a:p>
            <a:endParaRPr lang="nl-NL" sz="2400" dirty="0">
              <a:cs typeface="Calibri"/>
            </a:endParaRPr>
          </a:p>
          <a:p>
            <a:pPr lvl="1"/>
            <a:r>
              <a:rPr lang="nl-NL" sz="2400" dirty="0">
                <a:cs typeface="Calibri"/>
              </a:rPr>
              <a:t>Welke HBO opleidingen zijn er?</a:t>
            </a:r>
          </a:p>
          <a:p>
            <a:pPr lvl="1"/>
            <a:endParaRPr lang="nl-NL" sz="2400" dirty="0">
              <a:cs typeface="Calibri"/>
            </a:endParaRPr>
          </a:p>
          <a:p>
            <a:pPr lvl="1"/>
            <a:r>
              <a:rPr lang="nl-NL" sz="2400" dirty="0">
                <a:cs typeface="Calibri"/>
              </a:rPr>
              <a:t>Wat zijn de verschillen tussen een HBO en een MBO opleiding t.a.v.</a:t>
            </a:r>
          </a:p>
          <a:p>
            <a:pPr lvl="2"/>
            <a:r>
              <a:rPr lang="nl-NL" sz="2400" dirty="0">
                <a:cs typeface="Calibri"/>
              </a:rPr>
              <a:t>Kennis, vaardigheden en gedrag</a:t>
            </a:r>
          </a:p>
          <a:p>
            <a:pPr lvl="2"/>
            <a:r>
              <a:rPr lang="nl-NL" sz="2400" dirty="0">
                <a:cs typeface="Calibri"/>
              </a:rPr>
              <a:t>Loopbaanperspectieven</a:t>
            </a:r>
          </a:p>
          <a:p>
            <a:pPr lvl="2"/>
            <a:r>
              <a:rPr lang="nl-NL" sz="2400" dirty="0">
                <a:cs typeface="Calibri"/>
              </a:rPr>
              <a:t>Instroomeisen</a:t>
            </a:r>
          </a:p>
          <a:p>
            <a:pPr lvl="2"/>
            <a:endParaRPr lang="nl-NL" dirty="0">
              <a:cs typeface="Calibri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F7C50CC-1DFA-44DE-936B-278F44DDF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59" r="18886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2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61114-6173-4F38-9E2A-F9F33639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>
                <a:cs typeface="Calibri Light"/>
              </a:rPr>
              <a:t>Inhoud keuzedeel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9EF560E-20B5-4005-B25E-42479666C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68243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942066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7ead509-2764-4262-b0e3-d990ce7b6307">
      <UserInfo>
        <DisplayName>Wilma Willems - Huisman</DisplayName>
        <AccountId>12</AccountId>
        <AccountType/>
      </UserInfo>
      <UserInfo>
        <DisplayName>NT AUTHORITY\authenticated users</DisplayName>
        <AccountId>14</AccountId>
        <AccountType/>
      </UserInfo>
      <UserInfo>
        <DisplayName>Hedwig Dijkstra</DisplayName>
        <AccountId>172</AccountId>
        <AccountType/>
      </UserInfo>
      <UserInfo>
        <DisplayName>Marlies Hofman</DisplayName>
        <AccountId>78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D5A48643D904F97D662C48648E8F8" ma:contentTypeVersion="4" ma:contentTypeDescription="Een nieuw document maken." ma:contentTypeScope="" ma:versionID="4b289bbbb569378f6699ffa1a8e8797a">
  <xsd:schema xmlns:xsd="http://www.w3.org/2001/XMLSchema" xmlns:xs="http://www.w3.org/2001/XMLSchema" xmlns:p="http://schemas.microsoft.com/office/2006/metadata/properties" xmlns:ns2="c7ead509-2764-4262-b0e3-d990ce7b6307" xmlns:ns3="0033191b-e24d-4e4a-bc7b-195b292d667b" targetNamespace="http://schemas.microsoft.com/office/2006/metadata/properties" ma:root="true" ma:fieldsID="7aa178a5b8c582881f4ab6acd5f5730d" ns2:_="" ns3:_="">
    <xsd:import namespace="c7ead509-2764-4262-b0e3-d990ce7b6307"/>
    <xsd:import namespace="0033191b-e24d-4e4a-bc7b-195b292d66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ad509-2764-4262-b0e3-d990ce7b63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3191b-e24d-4e4a-bc7b-195b292d6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820520-0723-4DE8-ACA6-2CFCD059E1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1C5403-371B-44F2-92FE-609DBFC4802C}">
  <ds:schemaRefs>
    <ds:schemaRef ds:uri="0033191b-e24d-4e4a-bc7b-195b292d667b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7ead509-2764-4262-b0e3-d990ce7b6307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3DB982A-B8FB-448B-A24E-1FB562555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ead509-2764-4262-b0e3-d990ce7b6307"/>
    <ds:schemaRef ds:uri="0033191b-e24d-4e4a-bc7b-195b292d6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440</Words>
  <Application>Microsoft Office PowerPoint</Application>
  <PresentationFormat>Breedbeeld</PresentationFormat>
  <Paragraphs>140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Terugblik</vt:lpstr>
      <vt:lpstr>Keuzedelen doktersassistent 2020</vt:lpstr>
      <vt:lpstr>Opbouw opleiding</vt:lpstr>
      <vt:lpstr>Keuzedelen wanneer</vt:lpstr>
      <vt:lpstr>Keuzedelen </vt:lpstr>
      <vt:lpstr>Praktische zaken keuzedelen </vt:lpstr>
      <vt:lpstr>Voorbereiding HBO </vt:lpstr>
      <vt:lpstr>Keuzedeel Voorbereiding HBO</vt:lpstr>
      <vt:lpstr>Inhoud keuzedeel</vt:lpstr>
      <vt:lpstr>Inhoud keuzedeel</vt:lpstr>
      <vt:lpstr>Kortom:</vt:lpstr>
      <vt:lpstr>Geneesmiddelenkennis</vt:lpstr>
      <vt:lpstr>PowerPoint-presentatie</vt:lpstr>
      <vt:lpstr>competenties: </vt:lpstr>
      <vt:lpstr>Eerstelijns en ketenzorg</vt:lpstr>
      <vt:lpstr>Inhoud</vt:lpstr>
      <vt:lpstr>Inhoud</vt:lpstr>
      <vt:lpstr>Proeve</vt:lpstr>
      <vt:lpstr>Keuze 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Keuzedelen doktersassistent 2020</dc:title>
  <dc:creator>Bouke Cuperus</dc:creator>
  <cp:lastModifiedBy>Bouke Cuperus</cp:lastModifiedBy>
  <cp:revision>2</cp:revision>
  <dcterms:created xsi:type="dcterms:W3CDTF">2019-12-12T11:21:15Z</dcterms:created>
  <dcterms:modified xsi:type="dcterms:W3CDTF">2019-12-12T11:26:54Z</dcterms:modified>
</cp:coreProperties>
</file>